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</p:sldIdLst>
  <p:sldSz cx="18288000" cy="10287000"/>
  <p:notesSz cx="6858000" cy="9144000"/>
  <p:embeddedFontLst>
    <p:embeddedFont>
      <p:font typeface="Edwardian Script ITC" panose="030303020407070D0804" pitchFamily="66" charset="0"/>
      <p:regular r:id="rId14"/>
    </p:embeddedFont>
    <p:embeddedFont>
      <p:font typeface="Roboto Slab Black" pitchFamily="2" charset="0"/>
      <p:bold r:id="rId15"/>
    </p:embeddedFont>
    <p:embeddedFont>
      <p:font typeface="Roboto Slab Medium" pitchFamily="2" charset="0"/>
      <p:regular r:id="rId16"/>
    </p:embeddedFont>
    <p:embeddedFont>
      <p:font typeface="Rockwell Extra Bold" panose="02060903040505020403" pitchFamily="18" charset="0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4D84"/>
    <a:srgbClr val="6B3FD5"/>
    <a:srgbClr val="DA1456"/>
    <a:srgbClr val="C01AB8"/>
    <a:srgbClr val="DC3CC1"/>
    <a:srgbClr val="009A46"/>
    <a:srgbClr val="0EF229"/>
    <a:srgbClr val="D20DF3"/>
    <a:srgbClr val="F4E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948" y="156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545EE-09F6-4494-B8BB-6BA2B92537F5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2C041-6956-4C2B-9C16-111E095CB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20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52C041-6956-4C2B-9C16-111E095CB1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6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3FD5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18" Type="http://schemas.openxmlformats.org/officeDocument/2006/relationships/image" Target="../media/image15.sv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sv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4.png"/><Relationship Id="rId25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6" Type="http://schemas.microsoft.com/office/2007/relationships/hdphoto" Target="../media/hdphoto1.wdp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svg"/><Relationship Id="rId10" Type="http://schemas.openxmlformats.org/officeDocument/2006/relationships/image" Target="../media/image8.svg"/><Relationship Id="rId19" Type="http://schemas.openxmlformats.org/officeDocument/2006/relationships/image" Target="../media/image16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1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0.svg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7.sv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23" Type="http://schemas.openxmlformats.org/officeDocument/2006/relationships/image" Target="../media/image26.png"/><Relationship Id="rId10" Type="http://schemas.openxmlformats.org/officeDocument/2006/relationships/image" Target="../media/image8.svg"/><Relationship Id="rId19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0.svg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10" Type="http://schemas.openxmlformats.org/officeDocument/2006/relationships/image" Target="../media/image8.svg"/><Relationship Id="rId19" Type="http://schemas.openxmlformats.org/officeDocument/2006/relationships/image" Target="../media/image28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5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8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7.sv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30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7.svg"/><Relationship Id="rId27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0.svg"/><Relationship Id="rId3" Type="http://schemas.openxmlformats.org/officeDocument/2006/relationships/image" Target="../media/image2.svg"/><Relationship Id="rId21" Type="http://schemas.openxmlformats.org/officeDocument/2006/relationships/image" Target="../media/image2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29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28" Type="http://schemas.microsoft.com/office/2007/relationships/hdphoto" Target="../media/hdphoto2.wdp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7.svg"/><Relationship Id="rId27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2.svg"/><Relationship Id="rId21" Type="http://schemas.openxmlformats.org/officeDocument/2006/relationships/image" Target="../media/image2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2.svg"/><Relationship Id="rId21" Type="http://schemas.openxmlformats.org/officeDocument/2006/relationships/image" Target="../media/image2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26" Type="http://schemas.openxmlformats.org/officeDocument/2006/relationships/image" Target="../media/image33.png"/><Relationship Id="rId3" Type="http://schemas.openxmlformats.org/officeDocument/2006/relationships/image" Target="../media/image2.svg"/><Relationship Id="rId21" Type="http://schemas.openxmlformats.org/officeDocument/2006/relationships/image" Target="../media/image26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8.svg"/><Relationship Id="rId25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microsoft.com/office/2007/relationships/hdphoto" Target="../media/hdphoto1.wdp"/><Relationship Id="rId23" Type="http://schemas.openxmlformats.org/officeDocument/2006/relationships/image" Target="../media/image28.png"/><Relationship Id="rId10" Type="http://schemas.openxmlformats.org/officeDocument/2006/relationships/image" Target="../media/image9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7.svg"/><Relationship Id="rId27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2.png"/><Relationship Id="rId18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20.svg"/><Relationship Id="rId25" Type="http://schemas.openxmlformats.org/officeDocument/2006/relationships/image" Target="../media/image35.png"/><Relationship Id="rId2" Type="http://schemas.openxmlformats.org/officeDocument/2006/relationships/image" Target="../media/image11.png"/><Relationship Id="rId16" Type="http://schemas.openxmlformats.org/officeDocument/2006/relationships/image" Target="../media/image19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3.png"/><Relationship Id="rId5" Type="http://schemas.openxmlformats.org/officeDocument/2006/relationships/image" Target="../media/image3.png"/><Relationship Id="rId15" Type="http://schemas.openxmlformats.org/officeDocument/2006/relationships/image" Target="../media/image18.svg"/><Relationship Id="rId23" Type="http://schemas.microsoft.com/office/2007/relationships/hdphoto" Target="../media/hdphoto1.wdp"/><Relationship Id="rId10" Type="http://schemas.openxmlformats.org/officeDocument/2006/relationships/image" Target="../media/image8.svg"/><Relationship Id="rId19" Type="http://schemas.openxmlformats.org/officeDocument/2006/relationships/image" Target="../media/image26.pn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7.png"/><Relationship Id="rId2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36.png"/><Relationship Id="rId21" Type="http://schemas.openxmlformats.org/officeDocument/2006/relationships/image" Target="../media/image28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20" Type="http://schemas.openxmlformats.org/officeDocument/2006/relationships/image" Target="../media/image24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24" Type="http://schemas.openxmlformats.org/officeDocument/2006/relationships/image" Target="../media/image23.png"/><Relationship Id="rId32" Type="http://schemas.openxmlformats.org/officeDocument/2006/relationships/image" Target="../media/image43.svg"/><Relationship Id="rId5" Type="http://schemas.openxmlformats.org/officeDocument/2006/relationships/image" Target="../media/image1.png"/><Relationship Id="rId15" Type="http://schemas.openxmlformats.org/officeDocument/2006/relationships/image" Target="../media/image12.png"/><Relationship Id="rId23" Type="http://schemas.microsoft.com/office/2007/relationships/hdphoto" Target="../media/hdphoto1.wdp"/><Relationship Id="rId28" Type="http://schemas.openxmlformats.org/officeDocument/2006/relationships/image" Target="../media/image39.svg"/><Relationship Id="rId10" Type="http://schemas.openxmlformats.org/officeDocument/2006/relationships/image" Target="../media/image6.svg"/><Relationship Id="rId19" Type="http://schemas.openxmlformats.org/officeDocument/2006/relationships/image" Target="../media/image20.svg"/><Relationship Id="rId31" Type="http://schemas.openxmlformats.org/officeDocument/2006/relationships/image" Target="../media/image42.png"/><Relationship Id="rId4" Type="http://schemas.openxmlformats.org/officeDocument/2006/relationships/image" Target="../media/image37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3.png"/><Relationship Id="rId27" Type="http://schemas.openxmlformats.org/officeDocument/2006/relationships/image" Target="../media/image38.png"/><Relationship Id="rId30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AAD">
                <a:alpha val="100000"/>
              </a:srgbClr>
            </a:gs>
            <a:gs pos="50000">
              <a:srgbClr val="E385EC">
                <a:alpha val="100000"/>
              </a:srgbClr>
            </a:gs>
            <a:gs pos="100000">
              <a:srgbClr val="E385EC">
                <a:alpha val="100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697200" y="74295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474292" y="-359350"/>
            <a:ext cx="3827014" cy="12868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13034" y="8641395"/>
            <a:ext cx="1371600" cy="967216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347314" y="75912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1780" y="7515361"/>
            <a:ext cx="3092811" cy="2536105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3431649" y="-340300"/>
            <a:ext cx="12796302" cy="3274000"/>
            <a:chOff x="3431649" y="1104900"/>
            <a:chExt cx="12796302" cy="3274000"/>
          </a:xfrm>
        </p:grpSpPr>
        <p:grpSp>
          <p:nvGrpSpPr>
            <p:cNvPr id="8" name="Group 8"/>
            <p:cNvGrpSpPr/>
            <p:nvPr/>
          </p:nvGrpSpPr>
          <p:grpSpPr>
            <a:xfrm rot="77337">
              <a:off x="3469583" y="1913118"/>
              <a:ext cx="11843588" cy="2465782"/>
              <a:chOff x="0" y="0"/>
              <a:chExt cx="3360634" cy="6906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3360634" cy="690686"/>
              </a:xfrm>
              <a:custGeom>
                <a:avLst/>
                <a:gdLst/>
                <a:ahLst/>
                <a:cxnLst/>
                <a:rect l="l" t="t" r="r" b="b"/>
                <a:pathLst>
                  <a:path w="3360634" h="690686">
                    <a:moveTo>
                      <a:pt x="60674" y="0"/>
                    </a:moveTo>
                    <a:lnTo>
                      <a:pt x="3299960" y="0"/>
                    </a:lnTo>
                    <a:cubicBezTo>
                      <a:pt x="3316051" y="0"/>
                      <a:pt x="3331484" y="6392"/>
                      <a:pt x="3342863" y="17771"/>
                    </a:cubicBezTo>
                    <a:cubicBezTo>
                      <a:pt x="3354241" y="29149"/>
                      <a:pt x="3360634" y="44582"/>
                      <a:pt x="3360634" y="60674"/>
                    </a:cubicBezTo>
                    <a:lnTo>
                      <a:pt x="3360634" y="630012"/>
                    </a:lnTo>
                    <a:cubicBezTo>
                      <a:pt x="3360634" y="646104"/>
                      <a:pt x="3354241" y="661537"/>
                      <a:pt x="3342863" y="672915"/>
                    </a:cubicBezTo>
                    <a:cubicBezTo>
                      <a:pt x="3331484" y="684294"/>
                      <a:pt x="3316051" y="690686"/>
                      <a:pt x="3299960" y="690686"/>
                    </a:cubicBezTo>
                    <a:lnTo>
                      <a:pt x="60674" y="690686"/>
                    </a:lnTo>
                    <a:cubicBezTo>
                      <a:pt x="27165" y="690686"/>
                      <a:pt x="0" y="663521"/>
                      <a:pt x="0" y="630012"/>
                    </a:cubicBezTo>
                    <a:lnTo>
                      <a:pt x="0" y="60674"/>
                    </a:lnTo>
                    <a:cubicBezTo>
                      <a:pt x="0" y="44582"/>
                      <a:pt x="6392" y="29149"/>
                      <a:pt x="17771" y="17771"/>
                    </a:cubicBezTo>
                    <a:cubicBezTo>
                      <a:pt x="29149" y="6392"/>
                      <a:pt x="44582" y="0"/>
                      <a:pt x="60674" y="0"/>
                    </a:cubicBezTo>
                    <a:close/>
                  </a:path>
                </a:pathLst>
              </a:custGeom>
              <a:solidFill>
                <a:srgbClr val="9DC7E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95250"/>
                <a:ext cx="3360634" cy="7859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endParaRPr/>
              </a:p>
            </p:txBody>
          </p:sp>
        </p:grpSp>
        <p:sp>
          <p:nvSpPr>
            <p:cNvPr id="31" name="TextBox 12"/>
            <p:cNvSpPr txBox="1"/>
            <p:nvPr/>
          </p:nvSpPr>
          <p:spPr>
            <a:xfrm>
              <a:off x="3431649" y="1104900"/>
              <a:ext cx="12722751" cy="30958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perspectiveRight"/>
                <a:lightRig rig="flat" dir="tl">
                  <a:rot lat="0" lon="0" rev="6600000"/>
                </a:lightRig>
              </a:scene3d>
              <a:sp3d extrusionH="25400" contourW="8890">
                <a:bevelT w="38100" h="31750" prst="divot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lnSpc>
                  <a:spcPts val="28000"/>
                </a:lnSpc>
              </a:pPr>
              <a:r>
                <a:rPr lang="en-US" sz="11500" b="1" dirty="0">
                  <a:ln w="11430"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ea typeface="MiCracker TH"/>
                  <a:cs typeface="Arial" pitchFamily="34" charset="0"/>
                  <a:sym typeface="MiCracker TH"/>
                </a:rPr>
                <a:t>NHỮNG ĐIỀU</a:t>
              </a:r>
            </a:p>
          </p:txBody>
        </p:sp>
        <p:sp>
          <p:nvSpPr>
            <p:cNvPr id="32" name="TextBox 12"/>
            <p:cNvSpPr txBox="1"/>
            <p:nvPr/>
          </p:nvSpPr>
          <p:spPr>
            <a:xfrm>
              <a:off x="3505200" y="1200386"/>
              <a:ext cx="12722751" cy="30287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perspectiveRight"/>
                <a:lightRig rig="flat" dir="tl">
                  <a:rot lat="0" lon="0" rev="6600000"/>
                </a:lightRig>
              </a:scene3d>
              <a:sp3d extrusionH="25400" contourW="8890">
                <a:bevelT w="38100" h="31750" prst="divot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>
                <a:lnSpc>
                  <a:spcPts val="28000"/>
                </a:lnSpc>
              </a:pPr>
              <a:r>
                <a:rPr lang="en-US" sz="11500" b="1" dirty="0">
                  <a:ln w="11430">
                    <a:solidFill>
                      <a:schemeClr val="bg1"/>
                    </a:solidFill>
                  </a:ln>
                  <a:solidFill>
                    <a:srgbClr val="DC3CC1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ea typeface="MiCracker TH"/>
                  <a:cs typeface="Arial" pitchFamily="34" charset="0"/>
                  <a:sym typeface="MiCracker TH"/>
                </a:rPr>
                <a:t>NHỮNG ĐIỀU</a:t>
              </a:r>
            </a:p>
          </p:txBody>
        </p:sp>
      </p:grpSp>
      <p:sp>
        <p:nvSpPr>
          <p:cNvPr id="38" name="Freeform 22"/>
          <p:cNvSpPr/>
          <p:nvPr/>
        </p:nvSpPr>
        <p:spPr>
          <a:xfrm>
            <a:off x="96493" y="3116184"/>
            <a:ext cx="1960907" cy="2636916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7311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41" name="Group 40"/>
          <p:cNvGrpSpPr/>
          <p:nvPr/>
        </p:nvGrpSpPr>
        <p:grpSpPr>
          <a:xfrm>
            <a:off x="3037847" y="2324100"/>
            <a:ext cx="12985534" cy="3739369"/>
            <a:chOff x="3037847" y="2932142"/>
            <a:chExt cx="12985534" cy="3739369"/>
          </a:xfrm>
        </p:grpSpPr>
        <p:grpSp>
          <p:nvGrpSpPr>
            <p:cNvPr id="42" name="Group 2"/>
            <p:cNvGrpSpPr/>
            <p:nvPr/>
          </p:nvGrpSpPr>
          <p:grpSpPr>
            <a:xfrm rot="-157250">
              <a:off x="3037847" y="3782672"/>
              <a:ext cx="12985534" cy="2636340"/>
              <a:chOff x="0" y="0"/>
              <a:chExt cx="3558153" cy="690686"/>
            </a:xfrm>
          </p:grpSpPr>
          <p:sp>
            <p:nvSpPr>
              <p:cNvPr id="45" name="Freeform 3"/>
              <p:cNvSpPr/>
              <p:nvPr/>
            </p:nvSpPr>
            <p:spPr>
              <a:xfrm>
                <a:off x="0" y="0"/>
                <a:ext cx="3558153" cy="690686"/>
              </a:xfrm>
              <a:custGeom>
                <a:avLst/>
                <a:gdLst/>
                <a:ahLst/>
                <a:cxnLst/>
                <a:rect l="l" t="t" r="r" b="b"/>
                <a:pathLst>
                  <a:path w="3558153" h="690686">
                    <a:moveTo>
                      <a:pt x="57306" y="0"/>
                    </a:moveTo>
                    <a:lnTo>
                      <a:pt x="3500847" y="0"/>
                    </a:lnTo>
                    <a:cubicBezTo>
                      <a:pt x="3532496" y="0"/>
                      <a:pt x="3558153" y="25657"/>
                      <a:pt x="3558153" y="57306"/>
                    </a:cubicBezTo>
                    <a:lnTo>
                      <a:pt x="3558153" y="633380"/>
                    </a:lnTo>
                    <a:cubicBezTo>
                      <a:pt x="3558153" y="665029"/>
                      <a:pt x="3532496" y="690686"/>
                      <a:pt x="3500847" y="690686"/>
                    </a:cubicBezTo>
                    <a:lnTo>
                      <a:pt x="57306" y="690686"/>
                    </a:lnTo>
                    <a:cubicBezTo>
                      <a:pt x="25657" y="690686"/>
                      <a:pt x="0" y="665029"/>
                      <a:pt x="0" y="633380"/>
                    </a:cubicBezTo>
                    <a:lnTo>
                      <a:pt x="0" y="57306"/>
                    </a:lnTo>
                    <a:cubicBezTo>
                      <a:pt x="0" y="25657"/>
                      <a:pt x="25657" y="0"/>
                      <a:pt x="57306" y="0"/>
                    </a:cubicBezTo>
                    <a:close/>
                  </a:path>
                </a:pathLst>
              </a:custGeom>
              <a:solidFill>
                <a:srgbClr val="FFD973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46" name="TextBox 4"/>
              <p:cNvSpPr txBox="1"/>
              <p:nvPr/>
            </p:nvSpPr>
            <p:spPr>
              <a:xfrm>
                <a:off x="0" y="-95250"/>
                <a:ext cx="3558153" cy="7859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900"/>
                  </a:lnSpc>
                </a:pPr>
                <a:endParaRPr/>
              </a:p>
            </p:txBody>
          </p:sp>
        </p:grpSp>
        <p:sp>
          <p:nvSpPr>
            <p:cNvPr id="43" name="TextBox 12"/>
            <p:cNvSpPr txBox="1"/>
            <p:nvPr/>
          </p:nvSpPr>
          <p:spPr>
            <a:xfrm rot="21352854">
              <a:off x="3178303" y="3080784"/>
              <a:ext cx="12711153" cy="35907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lnSpc>
                  <a:spcPts val="28000"/>
                </a:lnSpc>
              </a:pPr>
              <a:r>
                <a:rPr lang="en-US" sz="13800" b="1" spc="50" dirty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" pitchFamily="34" charset="0"/>
                  <a:ea typeface="MiCracker TH"/>
                  <a:cs typeface="Arial" pitchFamily="34" charset="0"/>
                  <a:sym typeface="MiCracker TH"/>
                </a:rPr>
                <a:t>CẦN LƯU Ý</a:t>
              </a:r>
            </a:p>
          </p:txBody>
        </p:sp>
        <p:sp>
          <p:nvSpPr>
            <p:cNvPr id="44" name="TextBox 12"/>
            <p:cNvSpPr txBox="1"/>
            <p:nvPr/>
          </p:nvSpPr>
          <p:spPr>
            <a:xfrm rot="21352854">
              <a:off x="3084432" y="2932142"/>
              <a:ext cx="12642852" cy="359072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>
                <a:lnSpc>
                  <a:spcPts val="28000"/>
                </a:lnSpc>
              </a:pPr>
              <a:r>
                <a:rPr lang="en-US" sz="13800" b="1" spc="50" dirty="0">
                  <a:ln w="11430">
                    <a:solidFill>
                      <a:schemeClr val="bg1"/>
                    </a:solidFill>
                  </a:ln>
                  <a:solidFill>
                    <a:srgbClr val="FF0000"/>
                  </a:soli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Arial" pitchFamily="34" charset="0"/>
                  <a:ea typeface="MiCracker TH"/>
                  <a:cs typeface="Arial" pitchFamily="34" charset="0"/>
                  <a:sym typeface="MiCracker TH"/>
                </a:rPr>
                <a:t>CẦN LƯU Ý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200400" y="3514963"/>
            <a:ext cx="11727663" cy="4219337"/>
            <a:chOff x="3581400" y="4505563"/>
            <a:chExt cx="11727663" cy="4219337"/>
          </a:xfrm>
        </p:grpSpPr>
        <p:grpSp>
          <p:nvGrpSpPr>
            <p:cNvPr id="48" name="Group 5"/>
            <p:cNvGrpSpPr/>
            <p:nvPr/>
          </p:nvGrpSpPr>
          <p:grpSpPr>
            <a:xfrm>
              <a:off x="3817137" y="4505563"/>
              <a:ext cx="11346663" cy="4219337"/>
              <a:chOff x="0" y="-428625"/>
              <a:chExt cx="1703750" cy="654921"/>
            </a:xfrm>
          </p:grpSpPr>
          <p:sp>
            <p:nvSpPr>
              <p:cNvPr id="53" name="Freeform 6"/>
              <p:cNvSpPr/>
              <p:nvPr/>
            </p:nvSpPr>
            <p:spPr>
              <a:xfrm>
                <a:off x="0" y="0"/>
                <a:ext cx="1703750" cy="226296"/>
              </a:xfrm>
              <a:custGeom>
                <a:avLst/>
                <a:gdLst/>
                <a:ahLst/>
                <a:cxnLst/>
                <a:rect l="l" t="t" r="r" b="b"/>
                <a:pathLst>
                  <a:path w="1703750" h="226296">
                    <a:moveTo>
                      <a:pt x="113148" y="0"/>
                    </a:moveTo>
                    <a:lnTo>
                      <a:pt x="1590602" y="0"/>
                    </a:lnTo>
                    <a:cubicBezTo>
                      <a:pt x="1653092" y="0"/>
                      <a:pt x="1703750" y="50658"/>
                      <a:pt x="1703750" y="113148"/>
                    </a:cubicBezTo>
                    <a:lnTo>
                      <a:pt x="1703750" y="113148"/>
                    </a:lnTo>
                    <a:cubicBezTo>
                      <a:pt x="1703750" y="175638"/>
                      <a:pt x="1653092" y="226296"/>
                      <a:pt x="1590602" y="226296"/>
                    </a:cubicBezTo>
                    <a:lnTo>
                      <a:pt x="113148" y="226296"/>
                    </a:lnTo>
                    <a:cubicBezTo>
                      <a:pt x="50658" y="226296"/>
                      <a:pt x="0" y="175638"/>
                      <a:pt x="0" y="113148"/>
                    </a:cubicBezTo>
                    <a:lnTo>
                      <a:pt x="0" y="113148"/>
                    </a:lnTo>
                    <a:cubicBezTo>
                      <a:pt x="0" y="50658"/>
                      <a:pt x="50658" y="0"/>
                      <a:pt x="113148" y="0"/>
                    </a:cubicBezTo>
                    <a:close/>
                  </a:path>
                </a:pathLst>
              </a:custGeom>
              <a:solidFill>
                <a:srgbClr val="9DC7E7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</p:sp>
          <p:sp>
            <p:nvSpPr>
              <p:cNvPr id="54" name="TextBox 7"/>
              <p:cNvSpPr txBox="1"/>
              <p:nvPr/>
            </p:nvSpPr>
            <p:spPr>
              <a:xfrm>
                <a:off x="0" y="-428625"/>
                <a:ext cx="1703750" cy="65492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0"/>
                  </a:lnSpc>
                </a:pPr>
                <a:endParaRPr/>
              </a:p>
            </p:txBody>
          </p:sp>
        </p:grpSp>
        <p:sp>
          <p:nvSpPr>
            <p:cNvPr id="49" name="TextBox 19"/>
            <p:cNvSpPr txBox="1"/>
            <p:nvPr/>
          </p:nvSpPr>
          <p:spPr>
            <a:xfrm>
              <a:off x="3817136" y="7791723"/>
              <a:ext cx="11346663" cy="6283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5400" dirty="0" err="1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Trong</a:t>
              </a:r>
              <a:r>
                <a:rPr lang="en-US" sz="5400" dirty="0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 </a:t>
              </a:r>
              <a:r>
                <a:rPr lang="en-US" sz="5400" dirty="0" err="1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môn</a:t>
              </a:r>
              <a:r>
                <a:rPr lang="en-US" sz="5400" dirty="0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 </a:t>
              </a:r>
              <a:r>
                <a:rPr lang="en-US" sz="5400" dirty="0" err="1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Toán</a:t>
              </a:r>
              <a:r>
                <a:rPr lang="en-US" sz="5400" dirty="0">
                  <a:solidFill>
                    <a:srgbClr val="002060"/>
                  </a:solidFill>
                  <a:latin typeface="Rockwell Extra Bold" pitchFamily="18" charset="0"/>
                  <a:ea typeface="BM Hanna"/>
                  <a:cs typeface="BM Hanna"/>
                  <a:sym typeface="BM Hanna"/>
                </a:rPr>
                <a:t>        - CTST</a:t>
              </a:r>
            </a:p>
          </p:txBody>
        </p:sp>
        <p:sp>
          <p:nvSpPr>
            <p:cNvPr id="50" name="Freeform 20"/>
            <p:cNvSpPr/>
            <p:nvPr/>
          </p:nvSpPr>
          <p:spPr>
            <a:xfrm>
              <a:off x="3581400" y="7817637"/>
              <a:ext cx="450063" cy="450063"/>
            </a:xfrm>
            <a:custGeom>
              <a:avLst/>
              <a:gdLst/>
              <a:ahLst/>
              <a:cxnLst/>
              <a:rect l="l" t="t" r="r" b="b"/>
              <a:pathLst>
                <a:path w="450063" h="450063">
                  <a:moveTo>
                    <a:pt x="0" y="0"/>
                  </a:moveTo>
                  <a:lnTo>
                    <a:pt x="450063" y="0"/>
                  </a:lnTo>
                  <a:lnTo>
                    <a:pt x="450063" y="450063"/>
                  </a:lnTo>
                  <a:lnTo>
                    <a:pt x="0" y="45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28336" t="-99659" r="-488942" b="-481477"/>
              </a:stretch>
            </a:blipFill>
          </p:spPr>
        </p:sp>
        <p:sp>
          <p:nvSpPr>
            <p:cNvPr id="51" name="Freeform 21"/>
            <p:cNvSpPr/>
            <p:nvPr/>
          </p:nvSpPr>
          <p:spPr>
            <a:xfrm>
              <a:off x="14859000" y="7810500"/>
              <a:ext cx="450063" cy="450063"/>
            </a:xfrm>
            <a:custGeom>
              <a:avLst/>
              <a:gdLst/>
              <a:ahLst/>
              <a:cxnLst/>
              <a:rect l="l" t="t" r="r" b="b"/>
              <a:pathLst>
                <a:path w="450063" h="450063">
                  <a:moveTo>
                    <a:pt x="0" y="0"/>
                  </a:moveTo>
                  <a:lnTo>
                    <a:pt x="450063" y="0"/>
                  </a:lnTo>
                  <a:lnTo>
                    <a:pt x="450063" y="450063"/>
                  </a:lnTo>
                  <a:lnTo>
                    <a:pt x="0" y="450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-28336" t="-99659" r="-488942" b="-481477"/>
              </a:stretch>
            </a:blipFill>
          </p:spPr>
        </p:sp>
        <p:sp>
          <p:nvSpPr>
            <p:cNvPr id="52" name="Freeform 28"/>
            <p:cNvSpPr/>
            <p:nvPr/>
          </p:nvSpPr>
          <p:spPr>
            <a:xfrm>
              <a:off x="10972800" y="7434226"/>
              <a:ext cx="1219200" cy="1138274"/>
            </a:xfrm>
            <a:custGeom>
              <a:avLst/>
              <a:gdLst/>
              <a:ahLst/>
              <a:cxnLst/>
              <a:rect l="l" t="t" r="r" b="b"/>
              <a:pathLst>
                <a:path w="3680520" h="3588507">
                  <a:moveTo>
                    <a:pt x="0" y="0"/>
                  </a:moveTo>
                  <a:lnTo>
                    <a:pt x="3680520" y="0"/>
                  </a:lnTo>
                  <a:lnTo>
                    <a:pt x="3680520" y="3588507"/>
                  </a:lnTo>
                  <a:lnTo>
                    <a:pt x="0" y="35885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/>
              </a:stretch>
            </a:blipFill>
          </p:spPr>
        </p:sp>
      </p:grpSp>
      <p:sp>
        <p:nvSpPr>
          <p:cNvPr id="55" name="Freeform 23"/>
          <p:cNvSpPr/>
          <p:nvPr/>
        </p:nvSpPr>
        <p:spPr>
          <a:xfrm rot="21102289">
            <a:off x="10727829" y="7435707"/>
            <a:ext cx="3823508" cy="2380134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3288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57" name="Freeform 14"/>
          <p:cNvSpPr/>
          <p:nvPr/>
        </p:nvSpPr>
        <p:spPr>
          <a:xfrm>
            <a:off x="2827060" y="-526572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4D6656-2CBD-4D5A-94D0-769328E6DE2E}"/>
              </a:ext>
            </a:extLst>
          </p:cNvPr>
          <p:cNvSpPr txBox="1"/>
          <p:nvPr/>
        </p:nvSpPr>
        <p:spPr>
          <a:xfrm>
            <a:off x="7377677" y="9063542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D5AF5-F1AA-A50D-8E9E-AFA2333F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902970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1130241" y="2653729"/>
            <a:ext cx="15839546" cy="5689468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3453254" y="3859336"/>
            <a:ext cx="12256782" cy="303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Toàn bộ HS tham gia, kết quả tùy thuộc năng lực mỗi em. 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yêu cầu mọi HS phải hoàn thành. 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b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Đất nước em: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Có thể thay đổi nội dung phù hợp thực tế địa phương.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2191326" flipH="1">
            <a:off x="-514659" y="-661489"/>
            <a:ext cx="3374561" cy="3706112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52111" y="240518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428749" y="4843084"/>
            <a:ext cx="1621405" cy="1935839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 rot="917138">
            <a:off x="3590640" y="520687"/>
            <a:ext cx="2208048" cy="2251732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DFA553-1012-E606-7B28-6EA20978A54A}"/>
              </a:ext>
            </a:extLst>
          </p:cNvPr>
          <p:cNvGrpSpPr/>
          <p:nvPr/>
        </p:nvGrpSpPr>
        <p:grpSpPr>
          <a:xfrm>
            <a:off x="5686878" y="789708"/>
            <a:ext cx="6771415" cy="1395497"/>
            <a:chOff x="5572985" y="267664"/>
            <a:chExt cx="6771415" cy="1395497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1C07B84B-3585-9BE7-E124-2D9C6522DA92}"/>
                </a:ext>
              </a:extLst>
            </p:cNvPr>
            <p:cNvSpPr/>
            <p:nvPr/>
          </p:nvSpPr>
          <p:spPr>
            <a:xfrm>
              <a:off x="5572985" y="267664"/>
              <a:ext cx="6645056" cy="1395497"/>
            </a:xfrm>
            <a:custGeom>
              <a:avLst/>
              <a:gdLst/>
              <a:ahLst/>
              <a:cxnLst/>
              <a:rect l="l" t="t" r="r" b="b"/>
              <a:pathLst>
                <a:path w="777353" h="327106">
                  <a:moveTo>
                    <a:pt x="132791" y="0"/>
                  </a:moveTo>
                  <a:lnTo>
                    <a:pt x="644561" y="0"/>
                  </a:lnTo>
                  <a:cubicBezTo>
                    <a:pt x="717900" y="0"/>
                    <a:pt x="777353" y="59453"/>
                    <a:pt x="777353" y="132791"/>
                  </a:cubicBezTo>
                  <a:lnTo>
                    <a:pt x="777353" y="194315"/>
                  </a:lnTo>
                  <a:cubicBezTo>
                    <a:pt x="777353" y="229533"/>
                    <a:pt x="763362" y="263309"/>
                    <a:pt x="738459" y="288213"/>
                  </a:cubicBezTo>
                  <a:cubicBezTo>
                    <a:pt x="713556" y="313116"/>
                    <a:pt x="679780" y="327106"/>
                    <a:pt x="644561" y="327106"/>
                  </a:cubicBezTo>
                  <a:lnTo>
                    <a:pt x="132791" y="327106"/>
                  </a:lnTo>
                  <a:cubicBezTo>
                    <a:pt x="59453" y="327106"/>
                    <a:pt x="0" y="267654"/>
                    <a:pt x="0" y="194315"/>
                  </a:cubicBezTo>
                  <a:lnTo>
                    <a:pt x="0" y="132791"/>
                  </a:lnTo>
                  <a:cubicBezTo>
                    <a:pt x="0" y="59453"/>
                    <a:pt x="59453" y="0"/>
                    <a:pt x="132791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38100" cap="rnd">
              <a:solidFill>
                <a:schemeClr val="tx1"/>
              </a:solidFill>
              <a:prstDash val="solid"/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CEFDBB-0AA2-F909-A731-F7D4794B6B8E}"/>
                </a:ext>
              </a:extLst>
            </p:cNvPr>
            <p:cNvSpPr txBox="1"/>
            <p:nvPr/>
          </p:nvSpPr>
          <p:spPr>
            <a:xfrm>
              <a:off x="5572985" y="621198"/>
              <a:ext cx="6771415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DA1456"/>
                  </a:solidFill>
                  <a:latin typeface="Roboto Slab Black" pitchFamily="2" charset="0"/>
                  <a:ea typeface="Roboto Slab Black" pitchFamily="2" charset="0"/>
                  <a:cs typeface="Open Sans ExtraBold" panose="020B0906030804020204" pitchFamily="34" charset="0"/>
                </a:rPr>
                <a:t>CÁC NỘI DUNG MỀM</a:t>
              </a:r>
            </a:p>
          </p:txBody>
        </p:sp>
      </p:grp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2599632" y="4220804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2404471">
            <a:off x="15153092" y="4064278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90391" y="2852503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2599632" y="527416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67982" y="719285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9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sp>
        <p:nvSpPr>
          <p:cNvPr id="72" name="Freeform 4"/>
          <p:cNvSpPr/>
          <p:nvPr/>
        </p:nvSpPr>
        <p:spPr>
          <a:xfrm>
            <a:off x="13871573" y="2948560"/>
            <a:ext cx="1388383" cy="135490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0" name="Picture 24">
            <a:extLst>
              <a:ext uri="{FF2B5EF4-FFF2-40B4-BE49-F238E27FC236}">
                <a16:creationId xmlns:a16="http://schemas.microsoft.com/office/drawing/2014/main" id="{A0AC587E-24FE-4F89-285E-CEFA05EA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2577964" y="635954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54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1130241" y="2653729"/>
            <a:ext cx="15839546" cy="5689468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3203733" y="3107621"/>
            <a:ext cx="12256782" cy="3803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Quan tâm đúng mức: Cơ hội để HS vận dụng các kiến thức, kĩ năng đã học, giải quyết vấn đề đơn giản của cuộc sống thực tế. </a:t>
            </a:r>
          </a:p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Dựa vào các nội dung chính cần ôn tập, có thể thay đổi nội dung phù hợp HS.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2191326" flipH="1">
            <a:off x="-514659" y="-661489"/>
            <a:ext cx="3374561" cy="3706112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52112" y="240518"/>
            <a:ext cx="2415586" cy="549190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428749" y="4843084"/>
            <a:ext cx="1621405" cy="1935839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 rot="917138">
            <a:off x="3027770" y="404137"/>
            <a:ext cx="2208048" cy="2251732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3DFA553-1012-E606-7B28-6EA20978A54A}"/>
              </a:ext>
            </a:extLst>
          </p:cNvPr>
          <p:cNvGrpSpPr/>
          <p:nvPr/>
        </p:nvGrpSpPr>
        <p:grpSpPr>
          <a:xfrm>
            <a:off x="4969508" y="789708"/>
            <a:ext cx="8891147" cy="1676973"/>
            <a:chOff x="5572985" y="267664"/>
            <a:chExt cx="6771415" cy="1676973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1C07B84B-3585-9BE7-E124-2D9C6522DA92}"/>
                </a:ext>
              </a:extLst>
            </p:cNvPr>
            <p:cNvSpPr/>
            <p:nvPr/>
          </p:nvSpPr>
          <p:spPr>
            <a:xfrm>
              <a:off x="5572985" y="267664"/>
              <a:ext cx="6645056" cy="1395497"/>
            </a:xfrm>
            <a:custGeom>
              <a:avLst/>
              <a:gdLst/>
              <a:ahLst/>
              <a:cxnLst/>
              <a:rect l="l" t="t" r="r" b="b"/>
              <a:pathLst>
                <a:path w="777353" h="327106">
                  <a:moveTo>
                    <a:pt x="132791" y="0"/>
                  </a:moveTo>
                  <a:lnTo>
                    <a:pt x="644561" y="0"/>
                  </a:lnTo>
                  <a:cubicBezTo>
                    <a:pt x="717900" y="0"/>
                    <a:pt x="777353" y="59453"/>
                    <a:pt x="777353" y="132791"/>
                  </a:cubicBezTo>
                  <a:lnTo>
                    <a:pt x="777353" y="194315"/>
                  </a:lnTo>
                  <a:cubicBezTo>
                    <a:pt x="777353" y="229533"/>
                    <a:pt x="763362" y="263309"/>
                    <a:pt x="738459" y="288213"/>
                  </a:cubicBezTo>
                  <a:cubicBezTo>
                    <a:pt x="713556" y="313116"/>
                    <a:pt x="679780" y="327106"/>
                    <a:pt x="644561" y="327106"/>
                  </a:cubicBezTo>
                  <a:lnTo>
                    <a:pt x="132791" y="327106"/>
                  </a:lnTo>
                  <a:cubicBezTo>
                    <a:pt x="59453" y="327106"/>
                    <a:pt x="0" y="267654"/>
                    <a:pt x="0" y="194315"/>
                  </a:cubicBezTo>
                  <a:lnTo>
                    <a:pt x="0" y="132791"/>
                  </a:lnTo>
                  <a:cubicBezTo>
                    <a:pt x="0" y="59453"/>
                    <a:pt x="59453" y="0"/>
                    <a:pt x="132791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 w="38100" cap="rnd">
              <a:solidFill>
                <a:schemeClr val="tx1"/>
              </a:solidFill>
              <a:prstDash val="solid"/>
              <a:rou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CEFDBB-0AA2-F909-A731-F7D4794B6B8E}"/>
                </a:ext>
              </a:extLst>
            </p:cNvPr>
            <p:cNvSpPr txBox="1"/>
            <p:nvPr/>
          </p:nvSpPr>
          <p:spPr>
            <a:xfrm>
              <a:off x="5572985" y="621198"/>
              <a:ext cx="6771415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b="1" dirty="0">
                  <a:solidFill>
                    <a:srgbClr val="DA1456"/>
                  </a:solidFill>
                  <a:latin typeface="Roboto Slab Black" pitchFamily="2" charset="0"/>
                  <a:ea typeface="Roboto Slab Black" pitchFamily="2" charset="0"/>
                  <a:cs typeface="Open Sans ExtraBold" panose="020B0906030804020204" pitchFamily="34" charset="0"/>
                </a:rPr>
                <a:t>THỰC HÀNH – TRẢI NGHIỆM</a:t>
              </a:r>
            </a:p>
          </p:txBody>
        </p:sp>
      </p:grp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2577964" y="3512825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2404471">
            <a:off x="15153092" y="4064278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90391" y="2852503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2543000" y="542509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67982" y="719285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10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36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387893" y="4739884"/>
            <a:ext cx="709447" cy="1341516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1004950" y="1104292"/>
            <a:ext cx="16191473" cy="8015355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78851" y="2041386"/>
            <a:ext cx="12965949" cy="292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Nghiên cứu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chương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trình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toàn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cấp Tiểu học, nhận biết các </a:t>
            </a:r>
            <a:r>
              <a:rPr lang="vi-VN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</a:t>
            </a:r>
            <a:r>
              <a:rPr lang="en-US" sz="3000" b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iến</a:t>
            </a:r>
            <a:r>
              <a:rPr lang="en-US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b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thức</a:t>
            </a:r>
            <a:r>
              <a:rPr lang="vi-VN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và </a:t>
            </a:r>
            <a:r>
              <a:rPr lang="vi-VN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Kĩ năng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HS đã học ở các lớp dưới. </a:t>
            </a:r>
            <a:endParaRPr lang="en-US" sz="3000" dirty="0"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vi-VN" sz="3000" b="1" u="sng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Ví dụ:</a:t>
            </a:r>
          </a:p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</a:t>
            </a:r>
            <a:r>
              <a:rPr lang="vi-VN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HS thực hiện việc chia cho số có hai chữ số ở lớp 4 như thế nào?</a:t>
            </a:r>
            <a:endParaRPr lang="en-US" sz="3000" i="1" dirty="0">
              <a:solidFill>
                <a:srgbClr val="0070C0"/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marL="571500" indent="-5715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</a:t>
            </a:r>
            <a:r>
              <a:rPr lang="vi-VN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HS trình bày Bài giải của Bài toán có lời văn như thế nào?</a:t>
            </a: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" name="Picture 17" descr="Colorful Bullets And Numbering With 12 Different Colors Vector, Bullets And  Numbering, Bullet Numbering, Numbering PNG and Vector with Transparent  Background for Free Download"/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889475" y="3619500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Freeform 4"/>
          <p:cNvSpPr/>
          <p:nvPr/>
        </p:nvSpPr>
        <p:spPr>
          <a:xfrm>
            <a:off x="14607041" y="5731935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382933" y="9194054"/>
            <a:ext cx="34512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522053"/>
            <a:ext cx="6364285" cy="1144778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6260070" y="725934"/>
            <a:ext cx="54550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Những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vấn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đề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chung</a:t>
            </a:r>
            <a:endParaRPr lang="en-US" sz="4000" b="1" dirty="0">
              <a:solidFill>
                <a:srgbClr val="DA1456"/>
              </a:solidFill>
              <a:latin typeface="Roboto Slab Black" pitchFamily="2" charset="0"/>
              <a:ea typeface="Roboto Slab Black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7158" y="2234584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4B8850FF-092A-045A-0B87-0C5F7018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64663" y="5070671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E14945-1417-EBB3-BB2C-966BEFB3505D}"/>
              </a:ext>
            </a:extLst>
          </p:cNvPr>
          <p:cNvSpPr/>
          <p:nvPr/>
        </p:nvSpPr>
        <p:spPr>
          <a:xfrm>
            <a:off x="2457642" y="6897905"/>
            <a:ext cx="13727949" cy="177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Vận dụng PPDH tiên tiến: </a:t>
            </a:r>
            <a:r>
              <a:rPr lang="vi-VN" sz="3000" b="1" dirty="0">
                <a:solidFill>
                  <a:srgbClr val="C0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Lấy hoạt động học tập làm trung tâm</a:t>
            </a: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ạy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học</a:t>
            </a: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phát triển phẩm chất và năng lực.</a:t>
            </a:r>
            <a:endParaRPr lang="en-US" sz="3000" dirty="0">
              <a:solidFill>
                <a:srgbClr val="0070C0"/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marL="457200" indent="-4572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Dạy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học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tích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hợp</a:t>
            </a:r>
            <a:r>
              <a:rPr lang="en-US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.</a:t>
            </a:r>
            <a:endParaRPr lang="vi-VN" sz="3000" dirty="0">
              <a:solidFill>
                <a:srgbClr val="0070C0"/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C2632-1930-11CD-6258-DB3298665042}"/>
              </a:ext>
            </a:extLst>
          </p:cNvPr>
          <p:cNvSpPr/>
          <p:nvPr/>
        </p:nvSpPr>
        <p:spPr>
          <a:xfrm>
            <a:off x="2498698" y="4960047"/>
            <a:ext cx="13727949" cy="177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Nắm bắt tinh thần của việc đổi mới: </a:t>
            </a:r>
            <a:r>
              <a:rPr lang="vi-VN" sz="3000" dirty="0">
                <a:solidFill>
                  <a:schemeClr val="accent6">
                    <a:lumMod val="75000"/>
                  </a:schemeClr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"Học Toán để làm được gì“</a:t>
            </a:r>
            <a:endParaRPr lang="en-US" sz="3000" dirty="0">
              <a:solidFill>
                <a:schemeClr val="accent6">
                  <a:lumMod val="75000"/>
                </a:schemeClr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marL="749300" indent="-7493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Tăng cường thực hành.</a:t>
            </a:r>
            <a:endParaRPr lang="en-US" sz="3000" dirty="0">
              <a:solidFill>
                <a:srgbClr val="0070C0"/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marL="749300" indent="-7493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Quan tâm tới yếu tố thực tiễn của Toán học.</a:t>
            </a: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0CA3960C-D525-5E5B-3DCE-BE5BD8775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64663" y="69723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21102289">
            <a:off x="15029558" y="2590749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FBA7B7-43BD-1BB5-96D1-3F96C1E21036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1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32" name="Picture 5">
            <a:extLst>
              <a:ext uri="{FF2B5EF4-FFF2-40B4-BE49-F238E27FC236}">
                <a16:creationId xmlns:a16="http://schemas.microsoft.com/office/drawing/2014/main" id="{98DB2E88-ED86-2119-52C8-DC72A6B4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034" y="918210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896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83411" y="5010043"/>
            <a:ext cx="638228" cy="862308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14400" y="723900"/>
            <a:ext cx="16363203" cy="8387371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75608" y="2856763"/>
            <a:ext cx="13801991" cy="1197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b="1" u="sng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 tự nhiên</a:t>
            </a:r>
            <a:r>
              <a:rPr lang="vi-VN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: </a:t>
            </a:r>
            <a:r>
              <a:rPr lang="en-US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Làm tròn đến hàng chục, hàng trăm, hàng trăm nghìn. </a:t>
            </a:r>
            <a:endParaRPr lang="en-US" sz="3000" dirty="0"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vi-VN" sz="3000" b="1" u="sng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 thập phân</a:t>
            </a:r>
            <a:r>
              <a:rPr lang="vi-VN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: </a:t>
            </a:r>
            <a:r>
              <a:rPr lang="en-US" sz="3000" b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Làm tròn đến hàng đơn vị, hàng phần mười, hàng phần trăm. </a:t>
            </a: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4431276" y="6255506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357447" y="9233237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72380" y="606867"/>
            <a:ext cx="5813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Những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vấn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đề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cụ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thể</a:t>
            </a:r>
            <a:endParaRPr lang="en-US" sz="4000" b="1" dirty="0">
              <a:solidFill>
                <a:srgbClr val="DA1456"/>
              </a:solidFill>
              <a:latin typeface="Roboto Slab Black" pitchFamily="2" charset="0"/>
              <a:ea typeface="Roboto Slab Black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60219" y="2946045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4B8850FF-092A-045A-0B87-0C5F7018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76599" y="5073932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E14945-1417-EBB3-BB2C-966BEFB3505D}"/>
              </a:ext>
            </a:extLst>
          </p:cNvPr>
          <p:cNvSpPr/>
          <p:nvPr/>
        </p:nvSpPr>
        <p:spPr>
          <a:xfrm>
            <a:off x="2399232" y="7658100"/>
            <a:ext cx="13727949" cy="1197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Tử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và mẫu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là các tích trong bảng nhân. </a:t>
            </a:r>
          </a:p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Trường hợp đặc biệt: </a:t>
            </a:r>
            <a:r>
              <a:rPr lang="vi-VN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tử </a:t>
            </a:r>
            <a:r>
              <a:rPr lang="en-US" sz="3000" i="1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</a:t>
            </a:r>
            <a:r>
              <a:rPr lang="en-US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và mẫu</a:t>
            </a:r>
            <a:r>
              <a:rPr lang="en-US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i="1" dirty="0" err="1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</a:t>
            </a:r>
            <a:r>
              <a:rPr lang="vi-VN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chia hết cho </a:t>
            </a:r>
            <a:r>
              <a:rPr lang="en-US" sz="3000" i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10; 100; 1000 …</a:t>
            </a:r>
            <a:endParaRPr lang="vi-VN" sz="3000" i="1" dirty="0">
              <a:solidFill>
                <a:srgbClr val="0070C0"/>
              </a:solidFill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EC2632-1930-11CD-6258-DB3298665042}"/>
              </a:ext>
            </a:extLst>
          </p:cNvPr>
          <p:cNvSpPr/>
          <p:nvPr/>
        </p:nvSpPr>
        <p:spPr>
          <a:xfrm>
            <a:off x="2498698" y="4960047"/>
            <a:ext cx="12969902" cy="177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Sắp xếp các số theo thứ tự trong nhóm không quá bốn số. </a:t>
            </a:r>
          </a:p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Xếp thứ tự các p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hân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số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trong trường hợp có một mẫu số chia hết cho các mẫu số còn lại. </a:t>
            </a: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0CA3960C-D525-5E5B-3DCE-BE5BD8775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62933" y="5715311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3925640" y="169817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4C67914E-F69E-0511-2B09-978513236A7B}"/>
              </a:ext>
            </a:extLst>
          </p:cNvPr>
          <p:cNvSpPr/>
          <p:nvPr/>
        </p:nvSpPr>
        <p:spPr>
          <a:xfrm flipH="1">
            <a:off x="1957984" y="2154740"/>
            <a:ext cx="4733150" cy="600673"/>
          </a:xfrm>
          <a:custGeom>
            <a:avLst/>
            <a:gdLst/>
            <a:ahLst/>
            <a:cxnLst/>
            <a:rect l="l" t="t" r="r" b="b"/>
            <a:pathLst>
              <a:path w="5434001" h="918840">
                <a:moveTo>
                  <a:pt x="5434001" y="0"/>
                </a:moveTo>
                <a:lnTo>
                  <a:pt x="0" y="0"/>
                </a:lnTo>
                <a:lnTo>
                  <a:pt x="0" y="918840"/>
                </a:lnTo>
                <a:lnTo>
                  <a:pt x="5434001" y="918840"/>
                </a:lnTo>
                <a:lnTo>
                  <a:pt x="543400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w="12700"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2420BE-FD2D-F2EC-F67B-8EBBB284C05D}"/>
              </a:ext>
            </a:extLst>
          </p:cNvPr>
          <p:cNvSpPr/>
          <p:nvPr/>
        </p:nvSpPr>
        <p:spPr>
          <a:xfrm>
            <a:off x="2380922" y="2166908"/>
            <a:ext cx="39845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chemeClr val="tx2">
                    <a:lumMod val="50000"/>
                  </a:schemeClr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LÀM TRÒN SỐ </a:t>
            </a:r>
            <a:endParaRPr lang="en-US" sz="3200" b="1" dirty="0">
              <a:solidFill>
                <a:schemeClr val="tx2">
                  <a:lumMod val="50000"/>
                </a:schemeClr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pic>
        <p:nvPicPr>
          <p:cNvPr id="9" name="Picture 17" descr="Colorful Bullets And Numbering With 12 Different Colors Vector, Bullets And  Numbering, Bullet Numbering, Numbering PNG and Vector with Transparent  Background for Free Download">
            <a:extLst>
              <a:ext uri="{FF2B5EF4-FFF2-40B4-BE49-F238E27FC236}">
                <a16:creationId xmlns:a16="http://schemas.microsoft.com/office/drawing/2014/main" id="{16271A85-3694-EA10-D13C-BF30E81CF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15920" y="2945639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7">
            <a:extLst>
              <a:ext uri="{FF2B5EF4-FFF2-40B4-BE49-F238E27FC236}">
                <a16:creationId xmlns:a16="http://schemas.microsoft.com/office/drawing/2014/main" id="{8BEA3073-8FE7-079F-9FFB-DAD1A91F4163}"/>
              </a:ext>
            </a:extLst>
          </p:cNvPr>
          <p:cNvSpPr/>
          <p:nvPr/>
        </p:nvSpPr>
        <p:spPr>
          <a:xfrm flipH="1">
            <a:off x="1957984" y="4169756"/>
            <a:ext cx="4733152" cy="673280"/>
          </a:xfrm>
          <a:custGeom>
            <a:avLst/>
            <a:gdLst/>
            <a:ahLst/>
            <a:cxnLst/>
            <a:rect l="l" t="t" r="r" b="b"/>
            <a:pathLst>
              <a:path w="5434001" h="918840">
                <a:moveTo>
                  <a:pt x="5434001" y="0"/>
                </a:moveTo>
                <a:lnTo>
                  <a:pt x="0" y="0"/>
                </a:lnTo>
                <a:lnTo>
                  <a:pt x="0" y="918840"/>
                </a:lnTo>
                <a:lnTo>
                  <a:pt x="5434001" y="918840"/>
                </a:lnTo>
                <a:lnTo>
                  <a:pt x="543400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w="12700"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B55CE-57E0-9757-E43D-BF8E933A199A}"/>
              </a:ext>
            </a:extLst>
          </p:cNvPr>
          <p:cNvSpPr/>
          <p:nvPr/>
        </p:nvSpPr>
        <p:spPr>
          <a:xfrm>
            <a:off x="2184257" y="4224482"/>
            <a:ext cx="4064143" cy="589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SO SÁNH SỐ </a:t>
            </a:r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34639307-2733-5706-F23B-1F5FBCF3F89C}"/>
              </a:ext>
            </a:extLst>
          </p:cNvPr>
          <p:cNvSpPr/>
          <p:nvPr/>
        </p:nvSpPr>
        <p:spPr>
          <a:xfrm flipH="1">
            <a:off x="1860219" y="6840759"/>
            <a:ext cx="4782532" cy="627496"/>
          </a:xfrm>
          <a:custGeom>
            <a:avLst/>
            <a:gdLst/>
            <a:ahLst/>
            <a:cxnLst/>
            <a:rect l="l" t="t" r="r" b="b"/>
            <a:pathLst>
              <a:path w="5434001" h="918840">
                <a:moveTo>
                  <a:pt x="5434001" y="0"/>
                </a:moveTo>
                <a:lnTo>
                  <a:pt x="0" y="0"/>
                </a:lnTo>
                <a:lnTo>
                  <a:pt x="0" y="918840"/>
                </a:lnTo>
                <a:lnTo>
                  <a:pt x="5434001" y="918840"/>
                </a:lnTo>
                <a:lnTo>
                  <a:pt x="5434001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w="12700">
            <a:solidFill>
              <a:schemeClr val="accent6">
                <a:lumMod val="75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endParaRPr lang="en-US" dirty="0"/>
          </a:p>
        </p:txBody>
      </p:sp>
      <p:pic>
        <p:nvPicPr>
          <p:cNvPr id="33" name="Picture 24">
            <a:extLst>
              <a:ext uri="{FF2B5EF4-FFF2-40B4-BE49-F238E27FC236}">
                <a16:creationId xmlns:a16="http://schemas.microsoft.com/office/drawing/2014/main" id="{10743ACB-432E-7228-E9D5-682FCF447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26204" y="7666276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292ABBD-CB76-4412-2566-8C2E9C99FD45}"/>
              </a:ext>
            </a:extLst>
          </p:cNvPr>
          <p:cNvSpPr/>
          <p:nvPr/>
        </p:nvSpPr>
        <p:spPr>
          <a:xfrm>
            <a:off x="2514758" y="6853046"/>
            <a:ext cx="4176376" cy="586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RÚT GỌN PHÂN SỐ</a:t>
            </a:r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5885191" y="4686781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BE6845-BA4E-24E4-9550-9CD59B4DE340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2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41" name="Picture 5">
            <a:extLst>
              <a:ext uri="{FF2B5EF4-FFF2-40B4-BE49-F238E27FC236}">
                <a16:creationId xmlns:a16="http://schemas.microsoft.com/office/drawing/2014/main" id="{D979E4F5-BF80-950D-48B9-27A6E128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2964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89273" y="5250316"/>
            <a:ext cx="638228" cy="862308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21022" y="1192044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28008" y="3717841"/>
            <a:ext cx="14516992" cy="1197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Chuyển phân số thập phân thành hỗn số, </a:t>
            </a:r>
            <a:r>
              <a:rPr lang="vi-VN" sz="3000" b="1" u="sng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chuyển hỗn số thành phân số thập phân. </a:t>
            </a: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3115995" y="4466867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72380" y="606867"/>
            <a:ext cx="5813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Những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vấn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đề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cụ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thể</a:t>
            </a:r>
            <a:endParaRPr lang="en-US" sz="4000" b="1" dirty="0">
              <a:solidFill>
                <a:srgbClr val="DA1456"/>
              </a:solidFill>
              <a:latin typeface="Roboto Slab Black" pitchFamily="2" charset="0"/>
              <a:ea typeface="Roboto Slab Black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60219" y="2946045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4B8850FF-092A-045A-0B87-0C5F7018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50210" y="3856425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AE14945-1417-EBB3-BB2C-966BEFB3505D}"/>
              </a:ext>
            </a:extLst>
          </p:cNvPr>
          <p:cNvSpPr/>
          <p:nvPr/>
        </p:nvSpPr>
        <p:spPr>
          <a:xfrm>
            <a:off x="2514600" y="6182805"/>
            <a:ext cx="13727949" cy="61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Gộp             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Cộng</a:t>
            </a:r>
          </a:p>
        </p:txBody>
      </p:sp>
      <p:pic>
        <p:nvPicPr>
          <p:cNvPr id="28" name="Picture 24">
            <a:extLst>
              <a:ext uri="{FF2B5EF4-FFF2-40B4-BE49-F238E27FC236}">
                <a16:creationId xmlns:a16="http://schemas.microsoft.com/office/drawing/2014/main" id="{0CA3960C-D525-5E5B-3DCE-BE5BD8775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60219" y="6289562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3925640" y="169817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17" descr="Colorful Bullets And Numbering With 12 Different Colors Vector, Bullets And  Numbering, Bullet Numbering, Numbering PNG and Vector with Transparent  Background for Free Download">
            <a:extLst>
              <a:ext uri="{FF2B5EF4-FFF2-40B4-BE49-F238E27FC236}">
                <a16:creationId xmlns:a16="http://schemas.microsoft.com/office/drawing/2014/main" id="{16271A85-3694-EA10-D13C-BF30E81CF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15920" y="2945639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>
            <a:extLst>
              <a:ext uri="{FF2B5EF4-FFF2-40B4-BE49-F238E27FC236}">
                <a16:creationId xmlns:a16="http://schemas.microsoft.com/office/drawing/2014/main" id="{10743ACB-432E-7228-E9D5-682FCF447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8534400" y="6307041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5885191" y="4686781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857BBBE-F7C5-E3F5-3D24-F5540A8A9C89}"/>
              </a:ext>
            </a:extLst>
          </p:cNvPr>
          <p:cNvGrpSpPr/>
          <p:nvPr/>
        </p:nvGrpSpPr>
        <p:grpSpPr>
          <a:xfrm>
            <a:off x="1957984" y="2134969"/>
            <a:ext cx="4733150" cy="646331"/>
            <a:chOff x="1957984" y="2134969"/>
            <a:chExt cx="4733150" cy="646331"/>
          </a:xfrm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C67914E-F69E-0511-2B09-978513236A7B}"/>
                </a:ext>
              </a:extLst>
            </p:cNvPr>
            <p:cNvSpPr/>
            <p:nvPr/>
          </p:nvSpPr>
          <p:spPr>
            <a:xfrm flipH="1">
              <a:off x="1957984" y="2154740"/>
              <a:ext cx="4733150" cy="600673"/>
            </a:xfrm>
            <a:custGeom>
              <a:avLst/>
              <a:gdLst/>
              <a:ahLst/>
              <a:cxnLst/>
              <a:rect l="l" t="t" r="r" b="b"/>
              <a:pathLst>
                <a:path w="5434001" h="918840">
                  <a:moveTo>
                    <a:pt x="5434001" y="0"/>
                  </a:moveTo>
                  <a:lnTo>
                    <a:pt x="0" y="0"/>
                  </a:lnTo>
                  <a:lnTo>
                    <a:pt x="0" y="918840"/>
                  </a:lnTo>
                  <a:lnTo>
                    <a:pt x="5434001" y="918840"/>
                  </a:lnTo>
                  <a:lnTo>
                    <a:pt x="5434001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  <a:ln w="12700"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71533B-2A60-7963-87B0-850585010401}"/>
                </a:ext>
              </a:extLst>
            </p:cNvPr>
            <p:cNvSpPr/>
            <p:nvPr/>
          </p:nvSpPr>
          <p:spPr>
            <a:xfrm>
              <a:off x="2610061" y="2134969"/>
              <a:ext cx="31811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HỖN SỐ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9A19B4-0CB8-6973-26CD-264121E7E129}"/>
              </a:ext>
            </a:extLst>
          </p:cNvPr>
          <p:cNvGrpSpPr/>
          <p:nvPr/>
        </p:nvGrpSpPr>
        <p:grpSpPr>
          <a:xfrm>
            <a:off x="1860219" y="5390504"/>
            <a:ext cx="4782532" cy="667396"/>
            <a:chOff x="1914464" y="5128903"/>
            <a:chExt cx="4782532" cy="667396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4639307-2733-5706-F23B-1F5FBCF3F89C}"/>
                </a:ext>
              </a:extLst>
            </p:cNvPr>
            <p:cNvSpPr/>
            <p:nvPr/>
          </p:nvSpPr>
          <p:spPr>
            <a:xfrm flipH="1">
              <a:off x="1914464" y="5168803"/>
              <a:ext cx="4782532" cy="627496"/>
            </a:xfrm>
            <a:custGeom>
              <a:avLst/>
              <a:gdLst/>
              <a:ahLst/>
              <a:cxnLst/>
              <a:rect l="l" t="t" r="r" b="b"/>
              <a:pathLst>
                <a:path w="5434001" h="918840">
                  <a:moveTo>
                    <a:pt x="5434001" y="0"/>
                  </a:moveTo>
                  <a:lnTo>
                    <a:pt x="0" y="0"/>
                  </a:lnTo>
                  <a:lnTo>
                    <a:pt x="0" y="918840"/>
                  </a:lnTo>
                  <a:lnTo>
                    <a:pt x="5434001" y="918840"/>
                  </a:lnTo>
                  <a:lnTo>
                    <a:pt x="5434001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a:blipFill>
            <a:ln w="12700">
              <a:solidFill>
                <a:schemeClr val="accent6">
                  <a:lumMod val="75000"/>
                </a:schemeClr>
              </a:solidFill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9243F6-DB55-BA5B-A8ED-B3F8E3DD8049}"/>
                </a:ext>
              </a:extLst>
            </p:cNvPr>
            <p:cNvSpPr/>
            <p:nvPr/>
          </p:nvSpPr>
          <p:spPr>
            <a:xfrm>
              <a:off x="2806844" y="5128903"/>
              <a:ext cx="31811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002060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PHÉP TÍNH</a:t>
              </a:r>
            </a:p>
          </p:txBody>
        </p:sp>
      </p:grpSp>
      <p:sp>
        <p:nvSpPr>
          <p:cNvPr id="31" name="Freeform 11">
            <a:extLst>
              <a:ext uri="{FF2B5EF4-FFF2-40B4-BE49-F238E27FC236}">
                <a16:creationId xmlns:a16="http://schemas.microsoft.com/office/drawing/2014/main" id="{C87DDE59-368B-B047-56C5-BFCD5E8AFC68}"/>
              </a:ext>
            </a:extLst>
          </p:cNvPr>
          <p:cNvSpPr/>
          <p:nvPr/>
        </p:nvSpPr>
        <p:spPr>
          <a:xfrm>
            <a:off x="3565461" y="6354484"/>
            <a:ext cx="1006539" cy="313016"/>
          </a:xfrm>
          <a:custGeom>
            <a:avLst/>
            <a:gdLst/>
            <a:ahLst/>
            <a:cxnLst/>
            <a:rect l="l" t="t" r="r" b="b"/>
            <a:pathLst>
              <a:path w="2493192" h="1062723">
                <a:moveTo>
                  <a:pt x="0" y="0"/>
                </a:moveTo>
                <a:lnTo>
                  <a:pt x="2493192" y="0"/>
                </a:lnTo>
                <a:lnTo>
                  <a:pt x="2493192" y="1062723"/>
                </a:lnTo>
                <a:lnTo>
                  <a:pt x="0" y="106272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60D6096-6693-FC20-9C75-4F28B3FC6E2E}"/>
              </a:ext>
            </a:extLst>
          </p:cNvPr>
          <p:cNvSpPr/>
          <p:nvPr/>
        </p:nvSpPr>
        <p:spPr>
          <a:xfrm>
            <a:off x="9154625" y="6199922"/>
            <a:ext cx="4076402" cy="61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Tách           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Trừ</a:t>
            </a: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id="{9EC83132-045F-F252-CACC-2374D55B35B9}"/>
              </a:ext>
            </a:extLst>
          </p:cNvPr>
          <p:cNvSpPr/>
          <p:nvPr/>
        </p:nvSpPr>
        <p:spPr>
          <a:xfrm>
            <a:off x="4330421" y="7231734"/>
            <a:ext cx="1006539" cy="313016"/>
          </a:xfrm>
          <a:custGeom>
            <a:avLst/>
            <a:gdLst/>
            <a:ahLst/>
            <a:cxnLst/>
            <a:rect l="l" t="t" r="r" b="b"/>
            <a:pathLst>
              <a:path w="2493192" h="1062723">
                <a:moveTo>
                  <a:pt x="0" y="0"/>
                </a:moveTo>
                <a:lnTo>
                  <a:pt x="2493192" y="0"/>
                </a:lnTo>
                <a:lnTo>
                  <a:pt x="2493192" y="1062723"/>
                </a:lnTo>
                <a:lnTo>
                  <a:pt x="0" y="106272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3866ED89-2893-7345-EC9C-BE4D419E568D}"/>
              </a:ext>
            </a:extLst>
          </p:cNvPr>
          <p:cNvSpPr/>
          <p:nvPr/>
        </p:nvSpPr>
        <p:spPr>
          <a:xfrm>
            <a:off x="10423461" y="6354484"/>
            <a:ext cx="1006539" cy="313016"/>
          </a:xfrm>
          <a:custGeom>
            <a:avLst/>
            <a:gdLst/>
            <a:ahLst/>
            <a:cxnLst/>
            <a:rect l="l" t="t" r="r" b="b"/>
            <a:pathLst>
              <a:path w="2493192" h="1062723">
                <a:moveTo>
                  <a:pt x="0" y="0"/>
                </a:moveTo>
                <a:lnTo>
                  <a:pt x="2493192" y="0"/>
                </a:lnTo>
                <a:lnTo>
                  <a:pt x="2493192" y="1062723"/>
                </a:lnTo>
                <a:lnTo>
                  <a:pt x="0" y="106272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99F4372-1228-CDAF-E4E3-64E60F86D860}"/>
              </a:ext>
            </a:extLst>
          </p:cNvPr>
          <p:cNvSpPr/>
          <p:nvPr/>
        </p:nvSpPr>
        <p:spPr>
          <a:xfrm>
            <a:off x="2456985" y="7017800"/>
            <a:ext cx="13727949" cy="61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Chia đều              Chia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91553BB-E05C-13E1-FCD8-6DFE79120A2B}"/>
              </a:ext>
            </a:extLst>
          </p:cNvPr>
          <p:cNvSpPr/>
          <p:nvPr/>
        </p:nvSpPr>
        <p:spPr>
          <a:xfrm>
            <a:off x="9039716" y="6989070"/>
            <a:ext cx="7676440" cy="61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Cái gì được lấy mấy lần            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Nhân</a:t>
            </a:r>
          </a:p>
        </p:txBody>
      </p:sp>
      <p:sp>
        <p:nvSpPr>
          <p:cNvPr id="43" name="Freeform 11">
            <a:extLst>
              <a:ext uri="{FF2B5EF4-FFF2-40B4-BE49-F238E27FC236}">
                <a16:creationId xmlns:a16="http://schemas.microsoft.com/office/drawing/2014/main" id="{7ECDA3EF-2A2C-E508-2EB5-9D03480000FA}"/>
              </a:ext>
            </a:extLst>
          </p:cNvPr>
          <p:cNvSpPr/>
          <p:nvPr/>
        </p:nvSpPr>
        <p:spPr>
          <a:xfrm>
            <a:off x="13700061" y="7192684"/>
            <a:ext cx="1006539" cy="313016"/>
          </a:xfrm>
          <a:custGeom>
            <a:avLst/>
            <a:gdLst/>
            <a:ahLst/>
            <a:cxnLst/>
            <a:rect l="l" t="t" r="r" b="b"/>
            <a:pathLst>
              <a:path w="2493192" h="1062723">
                <a:moveTo>
                  <a:pt x="0" y="0"/>
                </a:moveTo>
                <a:lnTo>
                  <a:pt x="2493192" y="0"/>
                </a:lnTo>
                <a:lnTo>
                  <a:pt x="2493192" y="1062723"/>
                </a:lnTo>
                <a:lnTo>
                  <a:pt x="0" y="1062723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8534400" y="707991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B67162A9-9FDC-57D7-CCD7-365116E11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860219" y="7096319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628008" y="3009900"/>
            <a:ext cx="14516992" cy="61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Hỗn số có chứa: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PSTP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hoặc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PS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có thể chuyển về phân số thập phân.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803E7D-AEF6-5476-EDE3-D3C185F026B3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3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50" name="Picture 5">
            <a:extLst>
              <a:ext uri="{FF2B5EF4-FFF2-40B4-BE49-F238E27FC236}">
                <a16:creationId xmlns:a16="http://schemas.microsoft.com/office/drawing/2014/main" id="{FE0C372C-A45F-9C7D-D690-8EE4F8FD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83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89273" y="5250316"/>
            <a:ext cx="638228" cy="862308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21022" y="1192044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3115995" y="4466867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72380" y="606867"/>
            <a:ext cx="5813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Những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vấn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đề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cụ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thể</a:t>
            </a:r>
            <a:endParaRPr lang="en-US" sz="4000" b="1" dirty="0">
              <a:solidFill>
                <a:srgbClr val="DA1456"/>
              </a:solidFill>
              <a:latin typeface="Roboto Slab Black" pitchFamily="2" charset="0"/>
              <a:ea typeface="Roboto Slab Black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26159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4B8850FF-092A-045A-0B87-0C5F7018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9337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4">
            <a:extLst>
              <a:ext uri="{FF2B5EF4-FFF2-40B4-BE49-F238E27FC236}">
                <a16:creationId xmlns:a16="http://schemas.microsoft.com/office/drawing/2014/main" id="{0CA3960C-D525-5E5B-3DCE-BE5BD8775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8175" y="64003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3925640" y="169817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17" descr="Colorful Bullets And Numbering With 12 Different Colors Vector, Bullets And  Numbering, Bullet Numbering, Numbering PNG and Vector with Transparent  Background for Free Download">
            <a:extLst>
              <a:ext uri="{FF2B5EF4-FFF2-40B4-BE49-F238E27FC236}">
                <a16:creationId xmlns:a16="http://schemas.microsoft.com/office/drawing/2014/main" id="{16271A85-3694-EA10-D13C-BF30E81CF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15920" y="2945639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5885191" y="4686781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6897" y="36195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B67162A9-9FDC-57D7-CCD7-365116E11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8175" y="7096319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523805" y="2095500"/>
            <a:ext cx="14516992" cy="6246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nhân, chia số tự nhiên với số có ba chữ số.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Cộng, trừ, nhân số tự nhiên và số thập phân: </a:t>
            </a:r>
            <a:r>
              <a:rPr lang="vi-VN" sz="3000" b="1" i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giới hạn lượt nhớ.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thực hiện các phép tính với hỗn số.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Nhân với số thập phân dạng a,b và 0, ab.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Chia cho số t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hập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p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hân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dạng a,b và 0,ab. </a:t>
            </a:r>
          </a:p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ra Bài toán: 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Tìm một số biết giá trị        của số đó. </a:t>
            </a:r>
          </a:p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cộng, trừ, nhân, chia các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Các bài tìm thành phần chưa biết trong phép tính: 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có thể thực hiện theo các cách khác nhau, </a:t>
            </a:r>
            <a:r>
              <a:rPr lang="vi-VN" sz="3000" b="1" i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yêu cầu trình bày như bài tìm 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X.</a:t>
            </a:r>
            <a:endParaRPr lang="vi-VN" sz="3000" i="1" dirty="0">
              <a:latin typeface="Roboto Slab Medium" pitchFamily="2" charset="0"/>
              <a:ea typeface="Roboto Slab Medium" pitchFamily="2" charset="0"/>
              <a:cs typeface="Calibri" pitchFamily="34" charset="0"/>
            </a:endParaRPr>
          </a:p>
        </p:txBody>
      </p:sp>
      <p:pic>
        <p:nvPicPr>
          <p:cNvPr id="8" name="Picture 24">
            <a:extLst>
              <a:ext uri="{FF2B5EF4-FFF2-40B4-BE49-F238E27FC236}">
                <a16:creationId xmlns:a16="http://schemas.microsoft.com/office/drawing/2014/main" id="{BF491F1C-BEBB-9142-3A9B-1355D59AB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5000" y="43053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4">
            <a:extLst>
              <a:ext uri="{FF2B5EF4-FFF2-40B4-BE49-F238E27FC236}">
                <a16:creationId xmlns:a16="http://schemas.microsoft.com/office/drawing/2014/main" id="{A886610B-6903-0502-97ED-BEA63450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5000" y="50287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4">
            <a:extLst>
              <a:ext uri="{FF2B5EF4-FFF2-40B4-BE49-F238E27FC236}">
                <a16:creationId xmlns:a16="http://schemas.microsoft.com/office/drawing/2014/main" id="{B729E31E-E2D6-0156-13A8-FEB763C78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5000" y="57145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2D6DF63-2BA5-427D-3A5D-C4183B1B3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613333"/>
            <a:ext cx="648930" cy="64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>
            <a:extLst>
              <a:ext uri="{FF2B5EF4-FFF2-40B4-BE49-F238E27FC236}">
                <a16:creationId xmlns:a16="http://schemas.microsoft.com/office/drawing/2014/main" id="{AC5B9742-8152-7965-3B46-B5B86B169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57" y="6339563"/>
            <a:ext cx="648930" cy="64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651C4E3-9828-DC00-FCC3-52979D414795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4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50" name="Picture 5">
            <a:extLst>
              <a:ext uri="{FF2B5EF4-FFF2-40B4-BE49-F238E27FC236}">
                <a16:creationId xmlns:a16="http://schemas.microsoft.com/office/drawing/2014/main" id="{DC16E341-2B5B-3A35-943D-1347181ED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242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89273" y="5250316"/>
            <a:ext cx="638228" cy="862308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62398" y="1174356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3805658" y="6782851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72380" y="606867"/>
            <a:ext cx="5813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Những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vấn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đề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cụ</a:t>
            </a:r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 </a:t>
            </a:r>
            <a:r>
              <a:rPr lang="en-US" sz="4000" b="1" dirty="0" err="1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thể</a:t>
            </a:r>
            <a:endParaRPr lang="en-US" sz="4000" b="1" dirty="0">
              <a:solidFill>
                <a:srgbClr val="DA1456"/>
              </a:solidFill>
              <a:latin typeface="Roboto Slab Black" pitchFamily="2" charset="0"/>
              <a:ea typeface="Roboto Slab Black" pitchFamily="2" charset="0"/>
              <a:cs typeface="Open Sans ExtraBold" panose="020B0906030804020204" pitchFamily="34" charset="0"/>
            </a:endParaRP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26159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4">
            <a:extLst>
              <a:ext uri="{FF2B5EF4-FFF2-40B4-BE49-F238E27FC236}">
                <a16:creationId xmlns:a16="http://schemas.microsoft.com/office/drawing/2014/main" id="{4B8850FF-092A-045A-0B87-0C5F70183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9337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3925640" y="169817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17" descr="Colorful Bullets And Numbering With 12 Different Colors Vector, Bullets And  Numbering, Bullet Numbering, Numbering PNG and Vector with Transparent  Background for Free Download">
            <a:extLst>
              <a:ext uri="{FF2B5EF4-FFF2-40B4-BE49-F238E27FC236}">
                <a16:creationId xmlns:a16="http://schemas.microsoft.com/office/drawing/2014/main" id="{16271A85-3694-EA10-D13C-BF30E81CF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15920" y="2945639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6284912" y="5119147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6897" y="36195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B67162A9-9FDC-57D7-CCD7-365116E11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8175" y="7096319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513057" y="2053196"/>
            <a:ext cx="13253525" cy="5554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Các bài toán có lời văn </a:t>
            </a: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nhiều nhất là 4 bước tính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HS có thể trình bày Bài giải (bài toán có lời văn) theo </a:t>
            </a: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một trong hai cách.</a:t>
            </a:r>
          </a:p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dạy các bài toán chuyển động cùng chiều, ngược chiều; vận tốc xuôi dòng, ngược dòng 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(chỉ đề cập tới việc tìm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vận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tốc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,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quãng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đường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,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thời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i="1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gian</a:t>
            </a:r>
            <a:r>
              <a:rPr lang="en-US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i="1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của một chuyển động). </a:t>
            </a:r>
          </a:p>
          <a:p>
            <a:pPr algn="just">
              <a:lnSpc>
                <a:spcPct val="15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yêu cầu chuyển đổi đơn vị với các số do có ba đơn vị.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    </a:t>
            </a:r>
            <a:r>
              <a:rPr lang="vi-VN" sz="3000" b="1" u="sng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Ví dụ:</a:t>
            </a:r>
            <a:r>
              <a:rPr lang="vi-VN" sz="3000" b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52m 76dm 8cm </a:t>
            </a:r>
          </a:p>
          <a:p>
            <a:pPr algn="just">
              <a:lnSpc>
                <a:spcPct val="15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Chỉ đo các góc 60 - 90°, 120, 180.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B729E31E-E2D6-0156-13A8-FEB763C78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5000" y="57145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427" y="6070799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5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D876E645-2B9B-5219-E1DF-EFA2FEE8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65278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65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-1764972" y="-1501122"/>
            <a:ext cx="4145894" cy="4114800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2"/>
          <p:cNvSpPr/>
          <p:nvPr/>
        </p:nvSpPr>
        <p:spPr>
          <a:xfrm>
            <a:off x="89273" y="5250316"/>
            <a:ext cx="638228" cy="862308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8"/>
          <p:cNvSpPr/>
          <p:nvPr/>
        </p:nvSpPr>
        <p:spPr>
          <a:xfrm rot="16200000">
            <a:off x="1015910" y="3502534"/>
            <a:ext cx="3827014" cy="1439234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15376909" y="4100203"/>
            <a:ext cx="1234440" cy="2057400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62398" y="1174356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3805658" y="6782851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72380" y="606867"/>
            <a:ext cx="5813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HÌNH HỌC</a:t>
            </a: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26159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3925640" y="169817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9" name="Picture 17" descr="Colorful Bullets And Numbering With 12 Different Colors Vector, Bullets And  Numbering, Bullet Numbering, Numbering PNG and Vector with Transparent  Background for Free Download">
            <a:extLst>
              <a:ext uri="{FF2B5EF4-FFF2-40B4-BE49-F238E27FC236}">
                <a16:creationId xmlns:a16="http://schemas.microsoft.com/office/drawing/2014/main" id="{16271A85-3694-EA10-D13C-BF30E81CF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95" t="14413" r="1105" b="63982"/>
          <a:stretch/>
        </p:blipFill>
        <p:spPr bwMode="auto">
          <a:xfrm>
            <a:off x="115920" y="2945639"/>
            <a:ext cx="471708" cy="4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16284912" y="5119147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6897" y="42291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4">
            <a:extLst>
              <a:ext uri="{FF2B5EF4-FFF2-40B4-BE49-F238E27FC236}">
                <a16:creationId xmlns:a16="http://schemas.microsoft.com/office/drawing/2014/main" id="{B67162A9-9FDC-57D7-CCD7-365116E11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8175" y="69337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513057" y="2053196"/>
            <a:ext cx="13253525" cy="5496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Có thể vẽ hình chữ nhật, hình vuông bằng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ê-</a:t>
            </a:r>
            <a:r>
              <a:rPr lang="en-US" sz="3000" dirty="0" err="1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ke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     </a:t>
            </a:r>
            <a:r>
              <a:rPr lang="en-US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, tuy nhiên, </a:t>
            </a:r>
          </a:p>
          <a:p>
            <a:pPr algn="just">
              <a:lnSpc>
                <a:spcPct val="20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rất hạn chế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loại bài này. Nên vẽ trên giấy kẻ ô vuông. </a:t>
            </a:r>
          </a:p>
          <a:p>
            <a:pPr algn="just">
              <a:lnSpc>
                <a:spcPct val="200000"/>
              </a:lnSpc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Vẽ hình bình hành, hình thoi trên giấy kẻ ô vuông. </a:t>
            </a:r>
          </a:p>
          <a:p>
            <a:pPr algn="just">
              <a:lnSpc>
                <a:spcPct val="20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yêu cầu vẽ hình tam giác, hình thang, các hình khối. </a:t>
            </a:r>
          </a:p>
          <a:p>
            <a:pPr algn="just">
              <a:lnSpc>
                <a:spcPct val="20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dạy tam giác cân. </a:t>
            </a:r>
          </a:p>
          <a:p>
            <a:pPr algn="just">
              <a:lnSpc>
                <a:spcPct val="200000"/>
              </a:lnSpc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dạy công thức tính diện tích hình bình hành, hình thoi.</a:t>
            </a: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B729E31E-E2D6-0156-13A8-FEB763C78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5000" y="6095558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-506463" y="107264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6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01FC5558-E784-A549-D65E-1CBC733BC4EA}"/>
              </a:ext>
            </a:extLst>
          </p:cNvPr>
          <p:cNvSpPr/>
          <p:nvPr/>
        </p:nvSpPr>
        <p:spPr>
          <a:xfrm rot="1849006">
            <a:off x="11226422" y="2447454"/>
            <a:ext cx="775258" cy="846658"/>
          </a:xfrm>
          <a:custGeom>
            <a:avLst/>
            <a:gdLst/>
            <a:ahLst/>
            <a:cxnLst/>
            <a:rect l="l" t="t" r="r" b="b"/>
            <a:pathLst>
              <a:path w="6211019" h="4114800">
                <a:moveTo>
                  <a:pt x="0" y="0"/>
                </a:moveTo>
                <a:lnTo>
                  <a:pt x="6211018" y="0"/>
                </a:lnTo>
                <a:lnTo>
                  <a:pt x="62110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24">
            <a:extLst>
              <a:ext uri="{FF2B5EF4-FFF2-40B4-BE49-F238E27FC236}">
                <a16:creationId xmlns:a16="http://schemas.microsoft.com/office/drawing/2014/main" id="{444DB78F-F590-2E1C-D092-14A8FA950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6897" y="51435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43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62398" y="1174356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438400" y="2186976"/>
            <a:ext cx="14098292" cy="5630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Quan tâm đúng mức việc làm quen với độ lớn của đơn vị đo thể tích, tạo điều kiện để HS </a:t>
            </a: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tập ước lượng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thể tích, </a:t>
            </a:r>
            <a:r>
              <a:rPr lang="vi-VN" sz="3000" dirty="0">
                <a:solidFill>
                  <a:srgbClr val="0070C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gắn kết Toán học với thực tế cuộc sống.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Tạo điều kiện để HS ghi nhớ: 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Chiều cao; độ dài gang tay, ngón tro; khối lượng cơ thể.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Biểu tượng về độ lớn của 1 g, 1 ml. 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</a:t>
            </a: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dạy các đơn vị hm, dam; hg, dag; hm.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Các đơn vị km/giờ, m/giây hay km/h, m/s đều được sử dụng.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2191326" flipH="1">
            <a:off x="-514659" y="-661489"/>
            <a:ext cx="3374561" cy="3706112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183908" y="122866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428749" y="5329940"/>
            <a:ext cx="1083395" cy="1448983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"/>
          <p:cNvSpPr/>
          <p:nvPr/>
        </p:nvSpPr>
        <p:spPr>
          <a:xfrm>
            <a:off x="14569684" y="5970857"/>
            <a:ext cx="2195608" cy="187269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699344" y="271334"/>
            <a:ext cx="6364285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939371" y="621198"/>
            <a:ext cx="46603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ĐO LƯỜNG</a:t>
            </a: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26159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5100127" y="3968449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66675" y="2780283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08175" y="3924300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67982" y="719285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7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pic>
        <p:nvPicPr>
          <p:cNvPr id="12" name="Picture 4" descr="Ausgewogen - Kostenlose sonstiges-Icons">
            <a:extLst>
              <a:ext uri="{FF2B5EF4-FFF2-40B4-BE49-F238E27FC236}">
                <a16:creationId xmlns:a16="http://schemas.microsoft.com/office/drawing/2014/main" id="{7017C3D6-8781-BE34-F6B7-BE1160DED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360189"/>
            <a:ext cx="1125711" cy="112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456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5376909" y="-723900"/>
            <a:ext cx="3292091" cy="3563833"/>
          </a:xfrm>
          <a:custGeom>
            <a:avLst/>
            <a:gdLst/>
            <a:ahLst/>
            <a:cxnLst/>
            <a:rect l="l" t="t" r="r" b="b"/>
            <a:pathLst>
              <a:path w="3292091" h="3563833">
                <a:moveTo>
                  <a:pt x="0" y="0"/>
                </a:moveTo>
                <a:lnTo>
                  <a:pt x="3292091" y="0"/>
                </a:lnTo>
                <a:lnTo>
                  <a:pt x="3292091" y="3563833"/>
                </a:lnTo>
                <a:lnTo>
                  <a:pt x="0" y="3563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911442" y="1222667"/>
            <a:ext cx="16363203" cy="7761456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bg1"/>
          </a:solidFill>
          <a:ln w="19050" cap="rnd">
            <a:solidFill>
              <a:srgbClr val="0070C0"/>
            </a:solidFill>
            <a:prstDash val="solid"/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8" name="Freeform 24">
            <a:extLst>
              <a:ext uri="{FF2B5EF4-FFF2-40B4-BE49-F238E27FC236}">
                <a16:creationId xmlns:a16="http://schemas.microsoft.com/office/drawing/2014/main" id="{30E9F2AC-5D0F-FACA-7A85-136EE60E6D88}"/>
              </a:ext>
            </a:extLst>
          </p:cNvPr>
          <p:cNvSpPr/>
          <p:nvPr/>
        </p:nvSpPr>
        <p:spPr>
          <a:xfrm flipH="1">
            <a:off x="14505909" y="7490375"/>
            <a:ext cx="1287748" cy="1149849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A7705B-5558-9CE3-7525-7F325F2EDBDC}"/>
              </a:ext>
            </a:extLst>
          </p:cNvPr>
          <p:cNvSpPr/>
          <p:nvPr/>
        </p:nvSpPr>
        <p:spPr>
          <a:xfrm>
            <a:off x="2438400" y="2186977"/>
            <a:ext cx="14249400" cy="54770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Không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yêu cầu HS vẽ các loại biểu đồ (tranh, cột, hình quạt tròn).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Các bài tập về xác suất cần </a:t>
            </a:r>
            <a:r>
              <a:rPr lang="vi-VN" sz="3000" b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lưu ý: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Mô tả rõ ràng các thao tác (điều kiện của xác suất).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Đảm bảo tính ngẫu nhiên của xác suất.</a:t>
            </a:r>
          </a:p>
          <a:p>
            <a:pPr marL="457200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  Các bài yêu cầu sử dụng từ "</a:t>
            </a:r>
            <a:r>
              <a:rPr lang="vi-VN" sz="3000" b="1" i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có thể, chắc chắn, không thể</a:t>
            </a:r>
            <a:r>
              <a:rPr lang="en-US" sz="3000" b="1" i="1" dirty="0">
                <a:solidFill>
                  <a:srgbClr val="FF0000"/>
                </a:solidFill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 </a:t>
            </a:r>
            <a:r>
              <a:rPr lang="vi-VN" sz="3000" dirty="0">
                <a:latin typeface="Roboto Slab Medium" pitchFamily="2" charset="0"/>
                <a:ea typeface="Roboto Slab Medium" pitchFamily="2" charset="0"/>
                <a:cs typeface="Calibri" pitchFamily="34" charset="0"/>
              </a:rPr>
              <a:t>” nên trình bày chân phương (theo nội dung               ), tránh ra các bài tập dẫn tới tranh cãi không cần thiết.</a:t>
            </a:r>
          </a:p>
        </p:txBody>
      </p:sp>
      <p:sp>
        <p:nvSpPr>
          <p:cNvPr id="13" name="Freeform 13"/>
          <p:cNvSpPr/>
          <p:nvPr/>
        </p:nvSpPr>
        <p:spPr>
          <a:xfrm>
            <a:off x="15468600" y="7581900"/>
            <a:ext cx="5041103" cy="4114800"/>
          </a:xfrm>
          <a:custGeom>
            <a:avLst/>
            <a:gdLst/>
            <a:ahLst/>
            <a:cxnLst/>
            <a:rect l="l" t="t" r="r" b="b"/>
            <a:pathLst>
              <a:path w="5041103" h="4114800">
                <a:moveTo>
                  <a:pt x="0" y="0"/>
                </a:moveTo>
                <a:lnTo>
                  <a:pt x="5041102" y="0"/>
                </a:lnTo>
                <a:lnTo>
                  <a:pt x="504110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12191326" flipH="1">
            <a:off x="-514659" y="-661489"/>
            <a:ext cx="3374561" cy="3706112"/>
          </a:xfrm>
          <a:custGeom>
            <a:avLst/>
            <a:gdLst/>
            <a:ahLst/>
            <a:cxnLst/>
            <a:rect l="l" t="t" r="r" b="b"/>
            <a:pathLst>
              <a:path w="4145894" h="4114800">
                <a:moveTo>
                  <a:pt x="4145894" y="0"/>
                </a:moveTo>
                <a:lnTo>
                  <a:pt x="0" y="0"/>
                </a:lnTo>
                <a:lnTo>
                  <a:pt x="0" y="4114800"/>
                </a:lnTo>
                <a:lnTo>
                  <a:pt x="4145894" y="4114800"/>
                </a:lnTo>
                <a:lnTo>
                  <a:pt x="414589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852111" y="240518"/>
            <a:ext cx="3117397" cy="703388"/>
          </a:xfrm>
          <a:custGeom>
            <a:avLst/>
            <a:gdLst/>
            <a:ahLst/>
            <a:cxnLst/>
            <a:rect l="l" t="t" r="r" b="b"/>
            <a:pathLst>
              <a:path w="3827014" h="1286834">
                <a:moveTo>
                  <a:pt x="0" y="0"/>
                </a:moveTo>
                <a:lnTo>
                  <a:pt x="3827014" y="0"/>
                </a:lnTo>
                <a:lnTo>
                  <a:pt x="3827014" y="1286833"/>
                </a:lnTo>
                <a:lnTo>
                  <a:pt x="0" y="12868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696611" y="9353700"/>
            <a:ext cx="1205477" cy="822493"/>
          </a:xfrm>
          <a:custGeom>
            <a:avLst/>
            <a:gdLst/>
            <a:ahLst/>
            <a:cxnLst/>
            <a:rect l="l" t="t" r="r" b="b"/>
            <a:pathLst>
              <a:path w="2886043" h="1868057">
                <a:moveTo>
                  <a:pt x="0" y="0"/>
                </a:moveTo>
                <a:lnTo>
                  <a:pt x="2886043" y="0"/>
                </a:lnTo>
                <a:lnTo>
                  <a:pt x="2886043" y="1868057"/>
                </a:lnTo>
                <a:lnTo>
                  <a:pt x="0" y="1868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5" name="Freeform 25"/>
          <p:cNvSpPr/>
          <p:nvPr/>
        </p:nvSpPr>
        <p:spPr>
          <a:xfrm>
            <a:off x="16118714" y="7743650"/>
            <a:ext cx="2319298" cy="2384325"/>
          </a:xfrm>
          <a:custGeom>
            <a:avLst/>
            <a:gdLst/>
            <a:ahLst/>
            <a:cxnLst/>
            <a:rect l="l" t="t" r="r" b="b"/>
            <a:pathLst>
              <a:path w="2319298" h="2384325">
                <a:moveTo>
                  <a:pt x="0" y="0"/>
                </a:moveTo>
                <a:lnTo>
                  <a:pt x="2319298" y="0"/>
                </a:lnTo>
                <a:lnTo>
                  <a:pt x="2319298" y="2384325"/>
                </a:lnTo>
                <a:lnTo>
                  <a:pt x="0" y="23843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-309873" y="8052416"/>
            <a:ext cx="3751238" cy="2653684"/>
          </a:xfrm>
          <a:custGeom>
            <a:avLst/>
            <a:gdLst/>
            <a:ahLst/>
            <a:cxnLst/>
            <a:rect l="l" t="t" r="r" b="b"/>
            <a:pathLst>
              <a:path w="3092811" h="2536105">
                <a:moveTo>
                  <a:pt x="0" y="0"/>
                </a:moveTo>
                <a:lnTo>
                  <a:pt x="3092812" y="0"/>
                </a:lnTo>
                <a:lnTo>
                  <a:pt x="3092812" y="2536105"/>
                </a:lnTo>
                <a:lnTo>
                  <a:pt x="0" y="25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9" name="AutoShape 2" descr="data:image/png;base64,iVBORw0KGgoAAAANSUhEUgAABFsAAADVCAYAAACIVf+zAAAAAXNSR0IArs4c6QAAIABJREFUeF7svQmYZtdZ3/k/5y7fvtZeXdWLWlJrl23JwsJgZGywTdgClhNgYnAyYycGsg2BkEkmnYeHkIUJmXgIz6MkjANjJqBM8gQSAoYHC5BteZGtXtV7VXXXXvXt393vPWfynvuV7CQ2bpmSbJy3WqXqrv76fvf+7nvf5f++55QAfzABJsAEmAATYAJMgAkwASbABJgAE2ACTIAJHBoBcWhH4gMxASbABJgAE2ACTIAJMAEmwASYABNgAkyACYDFFjYCJsAEmAATYAJMgAkwASbABJgAE2ACTIAJHCIBFlsOESYfigkwASbABJgAE2ACTIAJMAEmwASYABNgAiy2sA0wASbABJgAE2ACTIAJMAEmwASYABNgAkzgEAmw2HKIMPlQTIAJMAEmwASYABNgAkyACTABJsAEmAATYLGFbYAJMAEmwASYABNgAkyACTABJsAEmAATYAKHSIDFlkOEyYdiAkyACTABJsAEmAATYAJMgAkwASbABJgAiy1sA0yACTABJsAEmAATYAJMgAkwASbABJgAEzhEAiy2HCJMPhQTYAJMgAkwASbABJgAE2ACTIAJMAEmwARYbGEbYAJMgAkwASbABJgAE2ACTIAJMAEmwASYwCESYLHlEGHyoZgAE2ACTIAJMAEmwASYABNgAkyACTABJsBiC9sAE2ACTIAJMAEmwASYABNgAkyACTABJsAEDpEAiy2HCJMPxQSYABNgAkyACTABJsAEmAATYAJMgAkwARZb2AaYABNgAkyACTABJsAEmAATYAJMgAkwASZwiARYbDlEmHwoJsAEmAATYAJMgAkwASbABJgAE2ACTIAJsNjCNsAEmAATYAJMgAkwASbABJgAE2ACTIAJMIFDJMBiyyHC5EMxASbABJgAE2ACTIAJMAEmwASYABNgAkyAxRa2ASbABJgAE2ACTIAJMAEmwASYABNgAkyACRwiARZbDhEmH4oJMAEmwASYABNgAkyACTABJsAEmAATYAIstrANMAEmwASYABNgAkyACTABJsAEmAATYAJM4BAJsNhyiDD5UEyACTABJsAEmAATYAJMgAkwASbABJgAE2CxhW2ACTABJsAEmAATYAJMgAkwASbABJgAE2ACh0iAxZZDhMmHYgJMgAkwASbABJgAE2ACTIAJMAEmwASYAIstbANMgAkwASbABJgAE2ACTIAJMAEmwASYABM4RAIsthwiTD4UE2ACTIAJMAEmwASYABNgAkyACTABJsAEWGxhG2ACTIAJMAEmwASYABNgAkyACTABJsAEmMAhEmCx5RBh8qGYABNgAkyACTABJsAEmAATYAJMgAkwASbAYgvbABNgAkyACTABJsAEmAATYAJMgAkwASbABA6RAIsthwiTD8UEmAATYAJMgAkwASbABJgAE2ACTIAJMAEWW9gGmAATYAJMgAkwASbABJgAE2ACTIAJMAEmcIgEWGw5RJh8KCbABJgAE2ACTIAJMAEmwASYABNgAkyACbDYwjbABJgAE2ACTIAJMAEmwASYABNgAkyACTCBQyTAYsshwuRDMQEmwASYABNgAkyACTABJsAEmAATYAJMgMUWtgEmwASYABNgAkyACTABJsAEmAATYAJMgAkcIgEWWw4RJh+KCTABJsAEmAATYAJMgAkwASbABJgAE2ACLLawDTABJsAEmAATYAJMgAkwASbABJgAE2ACTOAQCbDYcogw+VBMgAkwASbABJgAE2ACTIAJMAEmwASYABNgsYVtgAkwASbABJgAE2ACTIAJMAEmwASYABNgAodIgMWWQ4TJh2ICTIAJMAEmwASYABNgAkyACTABJsAEmACLLWwDTIAJMAEmwASYABNgAkyACTABJsAEmAATOEQCLLYcIkw+FBNgAkyACTABJsAEmAATYAJMgAkwASbABFhsYRtgAkyACTABJsAEmAATYAJMgAkwASbABJjAIRJgseUQYfKhmAATYAJMgAkwASbABJgAE2ACTIAJMAEmwGIL2wATYAJMgAkwASbABJgAE2ACTIAJMAEmwAQOkQCLLYcIkw/FBJgAE2ACTIAJMAEmwASYABNgAkyACTABFlvYBpgAE2ACTIAJMAEmwASYABNgAkyACTABJnCIBFhsOUSYfCgmwASYABNgAkyACTABJsAEmAATYAJMgAmw2MI2wASYABNgAkyACTABJsAEmAATYAJMgAkwgUMkwGLLIcLkQzEBJsAEmAATYAJMgAkwASbABJgAE2ACTIDFFrYBJsAEmAATYAJMgAkwASbABJgAE2ACTIAJHCIBFlsOESYfigkwASbABJgAE2ACTIAJMAEmwASYABNgAiy2fAEbePLXLrgzM8fas21numK7FS/FBh7C5mkh1KtlMu/9Hd2otDFTLaPhqEQpxFun769uv1rvz+/zJ4uA1lq8+8M75XaludSuFZaqBbTDDF0h8cLfuld0Xo2reeIj2l52x+0pp7BYrjhTBYFiEGD7Hzwinn813v+23kNr8cQzKCy7qEOhmNihRFaMw6Tvz9aa3lOPiuS2jsMvYgJMgAm82gS0Fo88D/uOGPZgtCOtO+bS/3wnYgihX+1T+R/+/bQWP/QMChW3P1ctF45US+6idq3yKE6vJ4F94Z++VvRfaUYUc1vlUaMtxcJU0VmoOPassC1nd4SrOy4+9fT9In6lz4GPzwSYABNgAn80gf9hxZYnPqKLxytoFmy022W0WkU0Ziw0pyzMVgvqaKkojhUsVAoQTpBhuLYV/oeNnb0/vHTzM7ElOu2S02/bCMs2gEA5Q1+Wb/789/7I2u0a3Gmt5YVn9srLlZkWRDI91XCmmzYatSJa5QIWXBsnSjamKxaKttZ6HOnV1T3/wzduXTrX724Lrbqthu7Vy05YzKSlRrG9PyyVrz71He/bv91z4Nd9aQI/tqpP2AmaMkGSZsgiRb905Ac6KbqlaAvwf+MRBK9Wsvuk1hY+Pmy0qsXZVtGdnbEw3XLRapYwW7ZwR8XSiwVL1C2gHKXwO6P491d3959Z276+OU6ulh09mqoWxmVLQKaRHY5UbWP2zN7Z06dP36aQqMWTH9mr1Bu1qZZlzTeqzlTTQrNWQKvsYKno4GjBwnRRolISsLwE/dVe9JvXdlae3+tuhjLZrJf0XqNmjcquggxTxxujsdpv3nfpg29+c/il78jtv+LJj+nSVAtzS2Us1SwsFi3Mujamiw5mbWDGEnCkghACWZwoL8mwHyi5N07R7Udxpzvydzphsrk7Gg7jzVvDZ97zRARwUXP7d4Bf+UoSePKCdjEYVhsz9XJRoVp20SwVUC9aqNkaznCMW7Honf+Hd7SGr5Z/ernX+/4VPV+XOOKkkJlGkAhE22EYaVFMRIJspPpxVG0G/6MKCj/8op6qVXDHlMSJqov5ooW2BVSVRkEBFgTiNMUgytAfRlmvl6R7vcF4r+8Pep1xOBqpYPj8dzzqv9z78pV8/Tt+Uxeqx1ApAtVpiUariHbNQqtSQC0RsHY8bN3q4TPja+g+/S6RveLnqrX8/nNoNC1MuRIz1Qpm6g7aLRtTbYmluo0TrkS9YKEeCe0OEtHZH3ofvrW+/ly/f9VDuFUvFwY1S0auynQ20qVBX0zfWCutrj3z5tPplzz/X9PWnz6GZkmiMeVgerqGmbqNtuuiUXAxU7awXJV6oWKpekHIihJCbg50Z2+/8+tb3fUr3nAjtbFeKcqhY8tEZ6kIA7gbNwu1a09/y/sGX/L9+QWvKIEfO6MrkYU7K0UsCGAURIkXZWoYW4V+eQ3eB97xtSOmvvfTulEpYcm101YKHQmto17m+kmCIBgiTrJ+ktWCeAELyeJ/RHb69KvX4H5Fb/IfcfC/ck7PzdbwuqrEHUGQddZH2Qvnz22uPvOeE+ETH/mIvbC1NVWwowUbrjXOKrv14c72U+973xduCmotnnwa8lXxi18pYH9C3/drWmw5/RFtr1njVtF1F6bLbmu6gHazgFbdQcWVasp25aLtomlLVIsClTJQKQFNy8KUtNB0LcAFEGXATi86M+qtfry3/7wTj6+07Hi9VkK/IJEgTWUQqsJqX7WfPTuae/afvuf06oE9vPfT2pHRTmverczWStWZuotWtYh6xabjq/mSiwVLyBoFTkejYgE1IdC2bLRcC4WiBMjdjMJsuNvZf3HYuXgjGV6SOlirltNbZVeO3QzQnnYH+6pyYSNrP7sWNJ7/xe87vXk7NvlDH1kpliuV5rxbmqoVq83UguqOcO1nXif2bufffzmvOX1ay6tv71YXRHmqXilOV6qoplHiqaJz9SePid7tHPOHVnTRvdYr2HYrS2vPR089+uihTyT88EV97BuP4QdbFl5bVkitDCpTUFGi0lQhdS2ZJCkGmYVeJBBpjVCnCJVGotJMRVmmlEIaQ4fDJO6OdXTj9D3TW7dTsJMYFzyPWtvBfNvFQtPGjO2iVShh2i5gQVqYcS00Cxp1W6NWsNCwBWaKFooFCTgTu90bx+ud3tblQed81x9eLMhkrVbSe0VXRiJLdBxl7n6I5nNr/txH06rzwunvOG0Sc3Ly92d3NSqtxmy7VJxpuPZU3UWjRs+LVkvlopyRUrdtS9RdmdutzO22UZBwyG4LGvCSLNvc92509m9cHQ9fjGP/WqWQ3KrU5dC1kUiViNDXhZud1H3uRjT17D/4gf/jjzUF8+cv6dpR2T+5VCnfM2vb91YceYISUtdCW2u0pEDNlqjZQMUSwIEDTDOkik5XY5Rqetz0yE+znh+EXc8feUk0GI771wcDf7/TicKVsXKuJ0Vn/Zff9m7vduyVX/Mnh8DpC7vVRDhThWKzGWcYhz62f/Zh8are5yd/TVvzR7sVYYvmdKlSqxRko2SLllu0ag5QLtio2ALTtqWmXYdsWRYdiSr9nRQoQcEOIr3nDXb/cGv3xavdwZXUiXbcctp1hBWJVNjZSNT668nsjV/4rr96+QvdHYpd8WjVWsVq+syb3/yli8KXeYvfe10ffWQO37Pg4IlGBukAkbSQjFKVKClTkUIhy1IJPcgSFSRahqmyg1QhTiSyOEOWSWSJRjJC5g/84V4nGlyf3V3dP/0KnO/LvLwv++VPXtDVB23ce7KBh1oFPFhycIdrYc4C2pZAFUAx00ZokQLItEaQaXhRpsdRqgZhkvU9fzz2w64f+vuDMNzbGoz2b/XGwY1elNw8daW/d/vi+pd9GV/8H9JEyCoKzY7fajZUq6zsqXJJtstSNMuuVXcsOSstTNk2Ko5ExRWokfBiCZQjQA5i3d3Z3/5or3P5fDS8FFnj9XI1HRcrMnW1reRQCq+j6qsbweKF//tdf/n28hitxTv+8zX32JFaw43d2dlGq92uoFm20WzYaNcVjhUEZuGgoRw0BVBzJWolgVZZoEkxl/JFekh6CdAb9G6M9q5dH3fPh4l/uVzUm+WiGNlIYxXpojdSs9u7SfWZa377o1GycOOD73lPSM/bCKPGYqkw27TUfNNNpxqObBakaNmWu1xwraYr0KBzomcdEhUIUPxtlCVKZToHASitseOn2O9uX+3uXt/2h9cyJ7lRKOltu6iHEErFkbL3hmnx/JZa+L1PZ49+9Ol3veuragKGcsTNbx+1K66q26WiGAwKW0+9ik2tPAfS9t01VOISSogRHv8PGL4Sxf+/2tOnXBs/tlDAnZZAoBRCIZQvlexYAt0sg5+lCLIMSZRBxRpJqhDFGhmk8YFJqBDHWRgEXrIdZOHG6ftnxy/nyaVrnQGKbgkyriF8RSaitBa/PMBbywI/1HbRkhqJznQKIcJYIc4ypDJDAq3GSklfZYgyiWCcIc4UUg1KqJHoWOkw09Ewk51t31tJm42ND9wlopdzvV/R12ot/tyHd8rLU+1Tpxac18xX8Ihr435bYz7w4tFeb/CJ9Z0bz6vR2biSXVsqo3tnBcmULW3pp6LfSdwzN7KFMzeD5qWN1N17/r8IL6c/rcszteT+ZsX5BmGjmCQYJxm8WGE0jrJg7IfJKI39Xhj3w8jq+AFGG0emw+d5kvtVM4WvSbHlL17WR04Vce+Ci2Up1XIG3FmSst2w0K5YaBWAsmuh6tpouA4s2xSnCgWt4ah8GjdF/tXSVJEJDKMYg/7qaLj3mVI2OGMX/BdRzjbhaA9JJjHUjaCjFq6se63fXxf3/cfi3CO9e+55ZNEtVBakUMelFEdcaU27Ei3qgjh5kGyWbFRdCRQtgKZk6IYITe+tzX/QAkoLhGmEwWgXo94VrYbnhBidR8m/DBddaAmMZB07Yqm3qZfP76ojv7mTHP1P6/H9K63Sfao3NSxOleulukC1WUezWjBFc7ksUS3bmLWUWrS0nnEs2VQQWRirF7d39n5vc+fa9mi8XijauzVXD0oFRHailR5EDX9XL29t+lO3Pvzut/13RQgVCliCWwdK0y6qlQoa1SLa9RLqVcuIWnVLq2VLUrEgpi0LVWVhHITxR3e2dz59a+viMAo2K47o1YsYFxyhRKytdBhVRqJ01+iOpcfqRxanHrCEM6uUygTkKCPHok0ASkOFJJZIxhGCFAj8CN4ogx+lCOIEYdgfxf1iFBc2d6On33X/F00yfvKs//i33l38qYWCeEtFAbYC6NaEGUxlTnYTZogSAS8ViKERCYHABBANpYTOtBYp6TMpdDfLkhv9/t4Lm1s3O93BZuLF/ViJ0ThR8KQ7HRUaD2D+yL2Ndr18pGxjrqxwws0wX1WYL9mYgUATFtq2i3rBzgUNEgMtrSnmQuQGA2m+J6EgMIhi9AabGHYuIOmfge1fRCVZRQlDZFkCX5d1Vy/vboXt5/b10d9A+/VXF+9+vFysNpcsYR2Tll5ygJmitNpFgUbRQt1RmK44KLgSwrGAA9FCG7tVpgIw764SZEmGwTBGr3cT3vAc1Pgc3PASymoLJe1BK4GhLkXbWXPjVjr9hzfCpX99tfSGP3j6Xe+6/Y6l1uL7roym7i2X7l8uycdnnezBlhT31IV1R9UWjaINQYkw8bGgzfMl6av5ff6Y0Qc96kQxFQKJlghIfQlTeEGAMB2mw/51fxzsdkf+YHXs+Tf8OLwUZPaFrihe8evl9Q+++T2HOpnzSkcBEqN3Z1FU6bhcLdiVklusV6qolWB8UqkgYNkCNt1im7ygIE8IIbL8K92gDMiClEoIROMInh9i2Imj7iBKB94gDvbsQfTEE8fjV3MJ5pfiRkLmYB2FNER1UaDRLmCqYqFRIt9koW5b6oSw9YwWoplojMdB/MnN7v6nVlcv7MWiZ5fRbxSU1xSZLibOlL8ZVbdu1WZufWlBQosnPgJrOd4puEtzhYIKKm2nVHYd1GsF1EoFU1yWirYRTGuWwlxBqZYDXS/Ysi4t0ZQadQmULGHEwgY1CgqWuU9wJMWQ/PmXEBhHKfqDnfX9/asbw/7VTHjXXDfesC09kqmFLJClfkc3r3Z1/feux/MfG8fLm/Tc/fVrevmhOTxWs3DS0srWWnpKYRykJvlNkgwq0fk9D2NE4xR+puCNNYIwRNTzvBhpFkcqTobJOHnmzSe+4HPx41f9N3zdYvEnTpTEd0+D/KuGkFRt5EUraNZOZ+RzQ5UiySAiBRlkAnGmkWkgU8KILWkotO+rZG/grd/odm6sDPpbozjoj1UUD1JLDiItBz3H3v+lt/7Iq7Kk8kvZ4Bf6eyp4Xn8CD93TxhPzAo9NCbymZeNo1dYlV6aQgjw6+SthfDv9srWEnOQIFMgiE58UvCjAOOzCD7qx5+/1xqOd9TAa3gh871aq1cXdUF4fJvrSxRl//7amK17OBf2Xqd0nL6I8lY7LFadaKhdQr5TQqjlolC3UShJVF2hZmZp3bN0qWGi7Gm1XiIYEGrYlm5ZE2ZawyG8XRB7n8rwMGGUJNjubu8POtZtJ/1Kih9dLxXC/VJWho61EjrT2+rpKza/n1qKpD//cu05/8oudPk3RPHgPjh+v4ZGWUMtFS81ILWYKttUuUjMDaJCg0tCYKmmUjCOkkzFCvTLxxNV5HKFAooRATE0Gv4dR9wrG+y8gHZ2FG19CSe3AyQLEKGMfR7ERTV9aD6efC5wjv9U89db92sK9SwXHvdOFXi4JzFWEmipLNByIhiNlq2RLpyAgKO47JlHMY5bUgK1pzElB6gxKpxilockX+/srCHqXTNwvJzdQzvZgI0KAotpNW71tNfexm/78v/1MfOfv/ps//yNbr+YE3Duu6sJijEotDuszlWKz7KJdLqFes1AtF9CwtDomoOtKCNEfhmf3dvuf3d67tjcOdqSNTrlYCsuWSJ0wRTROitv/8jt/dOXlmOkf9VoSvl5/Jx4qOvg2maElE+WVLLkWxxilEpHSSMkHxQnSQCEep0kYB9pLE+XFmYq8JIuGxVp4MUH8pQrafz/Qj1UkfvFUFfdbSI1To0xFUfNOIVQKkcKkiadNwy/NAMopMyFElglQozHWWgdAupNG/rVOd2dlc/NGb9fbSEM9TCP4UQIriuJCGlutcDeojHpYGsQ9N33kkXunH14uPN4qWg+UYEogusZenMJPI8RpLminvkYSRQhpCiVLTWrk97wgytxS1Bv0E6fQjPA44qcpQ/gCHz/222cq3/S6+94/W7H/7kIJFbJboRW0pk6lMDm1zoxZk+AUZ0CSaMQ07ag10lxY1qlWUCkQBRm6XhCt9PvrV7qd6zujYHsQxt1xmqSjNLOHXlrpP/X9Xz2T/uRrTi1g4VgL9y5W8VBZq9dMFeXDrQLuqFsouArwvQg7g+7+dvfGht8/C8c/P1/N1mbbuieKlsYgK2A7rd26qeYu3AynfudGPPcH4/jhrbe+7t47Ts01/+xcq/TdjgU3yeALah4C4yjTQZBkCd2vVOt+qrCrYG0nqe5rbXlenMW+H3oDIQedcTDYS/Qgi8RobdwOL178eylue+r9sJ6+r83jfE2KLT+1qr/nVBXvPlLAg0WJFk2plC0IylIrArCUhjQFV149KKGhhYKk7xuxRZk/U/AU2oYQEoFOMB5vwO+eQdo7C9E7g4J/A4VsH1JFSK0yBpjHqj8Xb1v3Pds+/g07R+9+4qRVqB1xbDHt2iiY7ofIRRX6tCgpVpQY60nBTGkUva0GFa5Uu2ZaItMCiYoRhvuIxqtI+i8i7Z6FO74KFwPYlkBWaGJcPIY96zj2sLwWunf8Trly9LNWaUbBdlrCRlUATelg1rUwZUnUbYmGa2G6IMwIrCTRR2noga/Czt7Os+PuldVR71JZpKttJ+tWLIRuol0dyLlhbB9fgbN4JraWX0yr016pPFMoF+161UalIFEUGg1hoSEtNCwb01Ji3hWYcgQaLtCkJR1FC9K2c9GCEsXuKFjt7G6e7e+f7wSjqw2htqYKqlOydESpZhLF1a5Teri3ePyJ9sziHQ8LqzibESaFMNUIaQw9BeIExlFHscJYC5CYMcgyGEFGQHlCyUADvivQlwLdcRz2bq1vbO12tzpFf8s7/eSTyY9+4APuice+/pveet/Jv71YqXxjRVuwlTT2kpjuEUwVmtIYi6C063MFuyneKREyv/JiPtUafhypzv7Ore7+2taotxZFwXoos60+EAztwoJfm3kEjaVHp53Kwp22sJZKEotlQNS0QtmRUIps1VRSxmZyUWUizokEGikElb9aQGpKvSwEKsPY34PXu4yoexaiT3ZzCeVsF7YeQgsLgT2HW/EctsU9l4qLb7g2e/KJulOZP+HazgwVfiQEFgA4GnA1ReMDu6XK25xAbq/mudHm/CgtzrLIVGWxBwTjHQTD84iHL0CMz8COrqKSdVAQMRLY6KGBtXTBezE5/symP/1Pu3rqY0+97+8Gf9QUEBXNO+cGjXvqlXvbVflEwxVvbNvi6+cKutGSWhSp9Uu4DI+JuGLuxkQ1M9LKRNOc3D8qYoxnEDk/uq9ZlkEhxDjYRBDuGfFqr7uDwbjfi+Lwos68TyeJ91lfO+d2xZG1n/mev/VVV9ARK1zD4qLEQr2KFgkqtp01oERTSVWXjl3XMH6BlinQlFSV9F8pP1fDy9zkjNBicOYCVZpmJiny4wTDLENHpWo706qTpclIIQyCZOgP/MFwPwg6Hd/f7Sq1v2VZg2cOednYSyF60qU+XnPLpeZMtVUoVadt1Jpl1BwX5ZKDEoC2ozBDy8lsgQUXxkfVbYG2Y9OYs3GrRljtj7zLo+7Gx/3987f84Q03S/amXenNaOGW4SyMAz11I7Smz3Zl8zN7YnHbt4vZVKVcniq5tZJt1SquUykXbHqEK5A0daKaOkPFcWXNgmpYlmzR+9oCVGxWpUTFyZcCNSsCFvllKjpfihmT2EHxw1jrxLYnHsg8i5IEwzRG4Pcx6N1E0LuCbHAO0r8EW20DwkdkF9FBK91Mp67sjcu/3g/Kv+pWXr89++iffevx+eJfrDt41NEQSiOAhkcuTFNnUYIm+5IECDIFP84wIs00yzDOtApoZa0WMtRaUQ7tI0r3N3bWt3f31jvdYC20Qy+mG7B87HWPvfbk8fefaNTfSqOk5F+lpHIj93PkVUm0lWR2FAeNGEo2RwppLpFSok5PMbU1fWjsDNexu3etO+xdHyfeZl9E+x1bD/dhxXuZztZ0LM5txkev/Z13/uOrXy0p3emPfMTGwgOzR6Zbb6gWre+ecfG2IzampwFZhYajybcnyGjUh9Y8kvfXApa24WoHNoEhDkJDUQyX1PKOEasAcTKGH3YxHO5iPN5Ff7ANL/ZujYPheRUPn/OFen7gtC/dyipbT02mGr8cLu/V2mnfxPLdZdzXUGhZUk0LoC4kqoImhaWcdSxM2wItajSZZpNAuWSRcggUKb7koS0XwT9PFKeGF32f1DUlqasRoz/eg9dfQdK5ANW5iIK3hrLqQsgxfCtFHzW1rRc7a377dztp+V+8mC1fsIvHOv+ViH9ay+//Lpx8aAZ/5u4G/qdZC0crFkqUpxWeyVXXAAAgAElEQVTsPOaRkFLUGoWM8kYBbWlklspzRmObGnY2EVvorCluCEo+xvD7K/C75xD3zwCjs7CCayhhH5aUCMUcdtM5XPeXoCqnPjV16lsHtSMPH3WK1eXCZEqlSk04yhWNkHIgpmiIjPJWaZpsGYGhv6eYrBWETpCqGKN4hDgZwR9sIO5egRicgTO6iEK8hqIYQNgSY1SwnS3E14Llayt+65dX5fyvXtuwbz1z+jaWNt2OkWgtfvQaXH9vWJkvO6VKKa216sV6QzqNspVVpW21U6VmbEja322WckSaKreFmSpvly20KDekZ36vE6z3O1ufGu69uBF61yWyzbpr92u2CAtSp36aYEUk1jNX1dHLu53d1afe99Qfa9L59Bk9+9oT+AvNEv63kkZFKiQiw55W6NO0hQYSnYsecawRJoCXZmoo81wzoMkMTblmQQ6kgKfDKByMO92tzvrmjb1r/X3f8WiaiJ79x+8+8dh0pf2zJxvFxwskI2gHcmJHyljZ5IMi76SlRvmnyWRMnkl+MM/DEq0x9sbjbmf/1t7e2u5odDmJkyuJznZ9reMg1U6c6JY/CmrdQdg44+kju/Mn33TyrlNL756r299AYkumEKUCVJSPkCGkMiTTxt9HWsHLUoyhMCTdk/pRmVZGFJKQI0iMVYJgv9cd7myudjqD6+M02Q2zNE7np0/MvOG+x3/wxHT7f14oW1VbqXwdN0gtomeH/Hx+jXTNJvcy9Vl+/eT2D66XbCJOTc2Avf3V/qB3dTfyb3RUeKsn027PyqKuEMmWBC6vRlNb54JjV+5YiXtfiYk+WiZ2pBEfnSq4D5RsfF3FxusbBby25aDWsoGSzqfALVKXqKkf9NAdrcAnvzF4HkX/IprJLZStAJGQ2Fc13FTLuObNXl7zjv5+VHhw9eF7Hrvr4RNL33JsprJEjRfyldT0pFhK4m9Cx1Z5YRRniBOFYaowTjNEcaqDJE6HEXRnpKJ9ONaGFSVb6bjb6++vD3vDtdFg3B95seyndq37y+/mae7bcX//7Wu+JsWWp3b1TzxYw/tPFHCUikPyUdSMIMnW1pNCi74qmScvk6BFtQSprTQlYInEGCuJLUpLeDrF2N+HP7iGZHAV6d556O5FFMI1VEQHRUdD2yXshQ107QfQvuvtOHrvt0O7U5PU4WBqJf9qhBY6PnXz6BUqMyovCUAvrW0wzpQWKgFREiMIR4j8PYSDm4j7KyglHdQKGYquDatYgS7OIinMw7dmEFhTSSIbvrYq0nKsWsHScKQGTSLQZ14o5R570iQx50TeLKb5s9EORp1LCHtnIMfn4MS3YJFwbjeQVk4hKD+MsXuy7zvLL6jSzL5TLNYtaS9WbNAERInGXAsWHHpf13xSMiXgTEQCcgj09iRW0A1KhYbn+xj21zHuXkAyPAM7vAQ3WYWjBsbJBtkMrMoTmD/xVjQWHoBwqFbML0aLfK6DEm/jpCfJGcnhFBHJ0aSUkNLXzIglpH+Mldb7QeTf7HQ2zw77a9dD//qeHWyPsmRcn56955GH7n7Dd801Fu8qoAqhHJPgUKJFQZDEFq1ImX9pTsKc50HCm78q70aSXanERzzqIqApj+4lhINLyKIVKB1AFI+gPv8GTC+/AcXGSVCqR6MERlBJUliWjZQKDnN9B4lePsFCBYlZa0Zii4jzyShjtzao8vGiIbzhTUTdK0gpOd0/j0K4SqkWyk4I2y2gl9bQs+5B6dhbMXPybXBrJ6Hg5nY6OX8CbBK/icBjunnmf5Nn6kBooQRAEuAEcaSM2BKOe/BHNxB5LyIbfRZ6fAal6CYacoiSlSKVBexkTVyOl+LL46Of6IZzP70XlT/2iz/+D8dfqNv2o1d14XgpOjZjy2+qu853zRfxtiNF2HXQZgapYZIKiUxaRtCkQEZ3yQRtk7TkDF8y/lwdy2s4k93QjL6RY/PvCwUlY2RZH4m/Dq9/A+PedYyHGxgGPT2I4u2Rsv8wQPUPPFX5wyvq7hv//Mn3e69mp/CLBQDq0t1/FMfnLfxAXePBioNjjsZsIU9my44N6U5ET1vrvKifqClGWTmYuDMP2kRJPBAXjfei4o6eK5E/a6R0ZhphmiJQIUbROOlHg84oDq+PI+9SEkfX0lTdTAN/vTeK9jsxusdnZg5l6cf7d3V1Hsldx0rybjdS0zoTs0Vpz1YE5osO5qWFNgkZRYl6WaBclBBUXNFEyMF1TnQk80ipDAjCIYaDNYw6FxH2LkKGKyjrLoqFGpz6vejLY9iQS4O0uvTvVHnmgiqWEqlF21HWvCPFnG1b044lpmxJ3XsULYE6NciLVNBRl1pq072nczACimFMBdykqJpwPzi/A6FVTkQHTbGDXn8g8NK9k8KIhEnoIRzuIexdR9w7AzV6ASK6Aldvw3bouSuioxq47i9mO17jgyg//umTj/yZb7pjaf6bmyVndhIqzHNPnwcJb+5tcj9rkjn6pDETmgzD5M8aOlM6iaJkf39/50K3s3rd864MdLzrF6Ew1zxyx8nl+964PLN8Z82pQ2QuSQumhZkPlGawkMHOLAhSeOiaqJMvMtjk6+hhVc5LcZz+zTjex7B/FcP9M4iHL0IHN4B0D6lMEGgnGGaNa6No+nejyPnQp04Vzj716B+vKPtykq7P/zenP7JSbJ2cvnO2XPzORtF693JZ3NUUkBWlUdIaLsUPndB6KqQShoFZQaQEbGXBVXbu+o2P0tCme0PtYRJmSCTOkKkQSTxGFu4g6F9FOFrDYHATnWAUdVPn/ECXfn+si3/QDUtnL2Nx++l3/XUKGy/r46d39FzFwo/cVcA7GwqUB9B0nDzIN6hopriRiwYTUWUylZELhhON/mBERGcQxo+TP8oTNBP7LAElaHJniGi0gWjvAtK9s7D6l1GI1uDIHQh3jNgtoZPN4IY/nVyNjnziejj1K9vW4u+suq/bOhtMxVhuyCPhXPWtxwpvf/2C+1feOK9fPy8USKDPnz9pztNWKSxFTQxpisFUZMhkPvdMzxtdE3Wk6fwhKJ+k87QRxgH8wTaCwQri4RXT6EgHn0Uxu4aa48OVZSS6id1gFlntNZi79zvQWv46iELbiGnmDCa8Pvc1ngQoGtO0TJ5BAhvZAjUUzLNKIwA6xiAcIFU+gkEHcX8N6F+A7pyB9F5ECVuouAGo0eXpKja9aXXBP7J/SZ/8he208SG3eOfqF90T4jat4u+v66l2CXc3kS2JRC3YWrfgiLmiIxZLWi4VpaTlj7QsqlIQsElwy6dP8w/yhdTcIREhUyQghOj3NjHoXkQ0PA8ZvoiSWkNFDkxO72WldDebv3Yznfrwuqp/yId97ufe9XMv244PLu/nr+jXPDyDv3aihnfTuj3KW+nczKNGOd7khaaYFflnkpHPJWVikm/mqaavSHBO0qHn9VYGg7Uzg/7lm5m3vudEewPXcZ35+QceWl568Pvn28fud1IHMivmG8nJfF2NMS3zi3K9A3VlMl11kMvQ8zKRKJI4xnA4wKB/E8HgeSTjj0ElqxDKQ6YtxGoK++EsdsLZzwTy2M35o483Tt394H1H2rW5kpWLO1QX5UP+Op9cJldL/l7l6xapmE8VTQDnfj9RUJk2Oy6EVKoM+sOtXufGdSOChKtDlY6iammmcffxRx67c+muR6dLjaKdZaajQfkDrRiFlBD6oEKYsD7QX0xcpGfQtMJfyqnjcIRxfw1e/5Kxi3h8BYg2IZWPWMhkrGo7u9nUmfVs9re3/dpvj8PjK39c277NRwCnn+vUj8y3j5SK2UNlC29uFuSb20Vxd9uB6faQ7ziIqeb3lEanGcJogNF4DSNqqg9egD06h9L4Ikp6F7abILZc9NQUVrxZXPdODcPK1wV33/V4+cG776tNNaoGHN0jmnTNexJ584X+8LlGcH4VZjyUJvUzgRAaAxXTZLeXhmnfG/TGvf21Ybe3uu95OztxPL5ly+hayUlWAlEc76XWYBAWenNXo8FXQsS63fvw1fK6r0mx5Ze29I8/UMcPk9hSyDQkiQxmdXNKFa+J9qYhn+VhP7MFUpkHczMVQOFOx7CoU6BsM1lCzjSMx/CG6wgHawj3riDYOQsxvIC6XEer6KPkAuOkCM+6B9N3/yk07vpupO4xKEGhI3eZBxl93r3JF13nxTHVyyS2TD4my5nIuZCEHsYR/DBA6A8Rel1EXhd1J8Nsq4JypQxpu4BVBOwKtF0FrCqUKOadQEpkjKhDY6a0I6jORaaJaEABjXhQB4k0KGpbxmEX0fC6EVtU73lgfB22GqFUmUJ57nVw5r4BUfV+eGIBkVWF5eZj7GYp1ucVDfmYIKkbB8GCCoFcYCGhiTY1ITmCHGgch4i8XcSDq2bJixp8BtK/CCvdhGVF0NYCCs13oHn07bCmH4RypqCFkxfPJtHJA5EJiORYqPtzMF9Cqrk0pfNL0wxEmt4/SEPs9nawv7+iet0rKh5vxFbWc+en5qyTxx4T01MPQlozUMo1Ygv9UCqlSYzLi3YSPMxfUIlvgiTNPFJxTldFtjSZrkgSiGCEdLiOoHMBYe88Yv9FpGkPVmEOzYXH0Dr6RqB2DxQqZvGGkBI6oR82QWWHa8SlA2J5EpY7UbqBGU2TIDJFmk0L45Q0E0NBEsAf7SDqryHqXIO/fQ6qfx51rKJZGqBepAXBZLcnUTv2Laif+HaI2gPIBKUZuQEZ+52sI8m7j5PE6GBiZDLCk0teeeePEtMgTBD7QOh78P09xN4KosFnEXQ+hYJ/CdPWPqaKIVxbY5g6WAsbuBEs6lX/7o8OsvpP7+qpj/7iT/wjWn98sNoH/3hbV5pp8GDLld83Xy68e6GI5hStraB7kdJOm6kJyrFFBZplEhTTfaRrmXSHzL3PZzPyTxJWzARMfsl58j9ha4bcKBrSPwgB1YMINxEPr2LceRHD7lV4wQ48pdHX9fFOUv3dga78P+PEej6an18/fTubIL6CEeFn1nSrUsJferyNn5pVoHEKE9gpiTL+53NoST2cTPTlMz4Ha4cOTm8iV32eNEEgJ202sg8DL2dL1k/PQZTF8JMA49hD3x+j548w8PxkOB7f8MaD5+Okf7aN1U8m8WhjCLezevSh4VOPfpEN4L4Epx/b0Q8tFvCT95XxzinApu50SQAlqVHMZ3LMOeaCUu4X8wsmT5n7KPL3lNhJajKm1NIbIAxuwR9cNgKpHl+DE++i1ZjF1NIbkJbvQs9extCdw0CWoR3bvFeRCjEqMj9PSDlY4nPg58kf51OWlBDlo0PG2rK8bw4TO/Ls/kBQyS8j95p5lU2PqII06/fyZa9GwE5TxKGPaNRDONxA2LuEqHcWavwCnPQyanYXFUcjkUWsR9O4PpiHrr/p/PEH3zlz7Pg9U+VSmbS3nBf5FHqGSIA6CFETR0A+z1CcvC99JZp5UkwJeYa9zj72dq+i3/0ssngDlgrRrLaxtPAQ5uceRKkwB62LyDTJKJ8ntmgFm1QGbZkJQvqtlClsaoZQTDNigw1NsVxSU6KPcLRiRLF4cB56dB46WgFED0pmCFFHP54N19K5ZzdC639fGc+c++fv//mviCj6T27pUlUnD8xW5F84UrH+l3kXsjKZcnVSBZfsgS5dkWSSxzMq5jUVJcan5Tb80vNn7seBDJaakJQ3islAUgg1hAw3kI5X4HUvozfcwL4/xm6s0U3syyPl/IbS4rf2R+rc6T/3y3v/tWP44g8eLRv+U9+K1zQd/NYjZUzTiJxZEj0p0kzX/aX4cCB2T6YijU6fL+2cmM+BdZlzNs8HJWyKjiiRWXlc8WIPcdBB0LmGeP9F6P1zsIYXUVDXUSrswy3ZCFQN20EVK/4MzgbLN29Yp/7fDevkb6+W777Vs5YKFds6+fhC67ueOFr97m9elO15K4ZDjM0iCNewdSgPJPqmiUJNoYN7QbFCGj9KHXozdmr+jsQgF3GawfMGiIY7iIa3MN47D2/n43DDFzBV7KLppnCsKgZhE6r6EGZOfTcqS2+CKi0ggZv7oEkvwDSmzNJciuZ0cvmMW0Y5hqmsqKFAmUAeezMdwU89BLGH8WCIZLQLDG4g2vsskt5nUNQraJWGqBVonkBi6JVxfdzGC+k9ozUc+Wdd1filYnW88uVOh9Am/m8b4u1NG39rTuKBqkC9RIK2k4sW1MXPG2+TJcjUsJrEmoOphjxXNQsFoSgfjRKElD+MriAenEHWfx6WfwEVtYOKjKFEAX3RxtVsAefTpX/XCQo/55caz3+5gsuHruu33tPGT9xZ1W8tkw8iOWCypYBxx2Sviu61RkoTzuR3YRmbOEgzJnXuwSwtxv4Au91r2O9egT+4EWf+jleATueml8rH7ni03Gw/JIRuwEptkOKsbIXUJCSTqGse5oOUJXfMNCVFdQNlf3lMoJ1NEgS+D3+0ibj/ApL+s9D+BUjKo7UPS1QwVlPYTJYxsu9Gc/GNWD7xBsy052DTVBw9rrRejmxbK1iUN+fjM/n0Mp2PNHfMZPoHk3Ym9FOZlQHjkY/9zhV0OhcxGl9DFPdgOzUcWbgfJ5ceRrO8AEFzW5TfkiAs4km8cF6aZDyYDSfGJhvTtnFoua3km1apeIzI20AwuGry6bB3DsK7gaLehxSxESY6clpfi4/G173ppwaB8y/8SFz5wF/+wCuzx4vW4p+fQ/PEAmaDOHut41rf1i7hzVMFLDUtEnM1tVHz/DnNn2by6eb5Nh2rFFk0QuBvYzRYhde/AkUTqf1Pw42vo14K4LoKsSpg129hM7kXqvUmLN/9Fhw78Rq4hapRvSgfcGnFQ0bL+umTctk8cufNxs+ZUp7iC+NbaWrfGBY1y7w+Bp2b6HauoT9YgxfsIlG+nyG7mUCvRTq7FCt5XmfZJ9Z7czdL7y2NTovb/UEbr2DC+1V66K9JseVXtvSP39vAD5+gn4ySKgiLElFApUleRZkgTkHS7DGHzDoQW6x8lI0eZNqYQClY1EzILGiLxrIjjGkct7eOoHsT3Y0X4O9/EnV5HXO1IVrFCKkuIJR3Yerkn0L51DuhCiegBRXpBwlprjqSszYOe6JU52dC4suBY5uEHVqDmyWIohheFCIIAoxGI/j+GLVyAfMzbdRbDdjUOjJrPSkhs40IQU4wIeeUAQXLMQ7TjJybDNpE75ceOeOwjfhB0nSGIBoi9DeRjG8g7V9EOrwC5d1CtVTCzPLrUT36BHTjPsRiGiFxNHm+hkxTWDozvzfLSyZCPE1aCLim+5Zq6lhOGOc93HweM0wRekOkXl7IRr0XoMdngeAKbOygVF5AY/Y7UDn2Dsjmg0htmhqia831hly1VVCTpWC2bRuhJ++7f/4P28mXaJkEjxbAqgjjqI+QnPbeOdOJUuEqqtUmZpbfjOr0G6GdI0g1DfXSeukUWlFBT9ctYJmpJPobOheapqCOUy62UBeO7qwD1zhXHYSIBtRhvIxgcBHB8AICfwOOU8Xc0msxffxN0LX7kagqlE1iC43mRMYussysyp4UZfl68XxnFhLPKD5rJDbZkAU3zTueaUYzgz6CcRd+fwt+9yYGOy9iuPlJlPUlzNR6mKnQKgEXsX0nakfegvId3w5ZfygfYqcOB3VUjZhDgZhCHY2xH4x750ISFWPGhl9a1pRBCdokJ0YU0dRSCG88QjjaxHDvDHrrz8LxLmChtI/Fmo96IUaYZtjxBXa8Cra8Y7iBk8910Pw716Lix37j9FP+6dOn5fIP/92KTPDGuSJ+9M4yvm3e1WaE2jJ8UiiVwrUc2JKSAJpmInFRmQ5C/pHLnAcdqnyfGYpD+VIoM0kkzMIFc10H4+wm0aCi8qXxcR862TG2EnQ+i6h7BrF3C1kWYJA5elNND9b13K/GlvPza8PpG9Ub1eArpf7/wkjPllL8/SeaeE8j0ZJ2VaTAnj8zk3GFyYib8VI0UZVvvGOmIw46eeY5M3X/S1Kb6aY6xo9RZZD7NLKTPCXLLZRG3k0uSkshUh9R1EMcdjD2dtDrrWMw3MQw2Pa8NHt2oMu/GWrn2TQtrV0ZFLwPvuf0y9oH5//s6TfPOfi/Hq/gvuZECKT3pgQkF4ImSaopZuh8aQKAyvt8isQkyxktEaQOozQbk5Av9MNd+N46AlrG6a1BhHuYnTqCIye+Eagch7LaiGUZPr2PpB9z9TnhLp9+o6rSyHe5iHeQ9EyWi35OfM8rq4OVMjojX0r8cmH+pR+GNUl8c+PNReuDatUMZpMwoTLEUYgoIIG+A7+/iVHnMoLup2AFn0bbuonFUoiCA3TiIlaHM1Ctb8XS/d+LuaXXwS40aVdCIyDT80S/DgZD6T1NziYnMYwKTTMCn1eIpgicFNx0bp5Hz/4qgt1PIBtfRhxvo1CoYnrhMTTnvh526SigS1DSNk0AM3VJ1qMkLIovJLZIiYQmG8wkXWqsi1Jz8jxa0ZghLd8IEI33EA5vIelfQdI7Y/bMkOkqCk4XriuRqAq246Y648+d3VHTP7FbmH3uAz/wz0av5hTaaa3dIxt43WIZP3pXHd8/T2Ix/bg72u6LRHRpw7JytYRm+PPey8Ru8iGKSeFNLBJz7/M2B70mX05KBUlefuf7vlHTyZUJdLyPdHwTwfA6xv2rGA9X4Pvb8JMk7urq5Y2k/aHAqfzKVum+7s++7W98yY2hf/zZvdq9x1tvP9W2fu3+ElBI82LopezCiLF0npPm0mS5gCkEyFalNILkf/uRTx5SUUsFZd6oIk0toiXdaYQwGpkmQtxbRbxzHsnOp+AGL6BVWEerQpmBCz9ysDWUuBzO44x8Da5ad/761cIDL+y6J2TRrj1033TrsXfc1Z5/21EXczZlTI7hTe9H+6JQxKVZLW2mi5QRukxTB7TszZnkkZNZWpkio2RLukiVBd8PEAwH8Htb6G29iMHGR4Hhc5gtbWO2PDIbk4zjKlT1QbTu/l4UF9+EpLiARFLf235pEmjSm4KixXJm4iefc8jVGDpXej4OdrWJoXUELx5hFAQYDkMkwRjZ8Bb6m89jvPtxlHAds40Rpioxijo1k6fb/QJW4wVc1Sf8dXnkZ/uY/SX/+OtXX9beaZMb+FdXdPM7F/GX5l38/bmDyR8jvJMvySAn52+Wh9H5Uz5FfniyC85BvDC2QS5FCwReiMjvIfZvIh1dQtL9DFT/BbjRLdTFCEU7gXAF9lQNL8aLuBQu/KdOVP1HG9vuJz94+oMvK4bQZfx/u/qdx0r423dVsocLKoIj811aKb+jKWMziEE5A4lbkj4pyyOBzs3zcLM9wIEQmuf+UeJh5N9EOLqCtHsOSe8qdBqg3JzHzB2PozD7OATm4SSUcJG+aJvjHuQtX/AJySYbqBFHmS9rUypDGAYIRl1EgzVE++eNyCaCF1BS66g7ETK7hJ5chF+6B7Xlb8HUkTeiVJs34n6qSeAvGfb0I8+odjIbpUymmCmfemmczjgi4kGC9yRvorHxeAjfW8FweAmj4SV4/pbJDaanTuLIkcdQKt8DyDa0dMz6LG0HoL1xBR1Dk2hFn5N8ywhO5Aspn8/ne0woN0u8Q0RhD8F4C0FvBUHnErLOBTjBdZTFHgquj8wtYltP48p4GqujuV/sx+UPuIP+xdOnnz6cTaH/y0mdvghnqY7qcg2N8QhvmSnh++ZKeLThaiM00p6gptGvU7M2O88vSZy1kFiFfMEs+Z04hYh9pMEAw1EH3d46/O55hDvPQvrnMV/voVWKTeNjHNUwkPfCnX8L5u78VtRnH4SwaiaXNWUslYQ0iiTyhnfelCamn8v9XmqcmGVcedPb5EApkMaeaX77gxsIBxeReBcho5twMlolHyJUAvtoYj1d+MPdrP0L3XjqGfe6S5uvH/pm+v+97f/J+87XpNjyrzf133ywgfffWcRyycR42sra9IbMbrg6i02QdCiIT5YI5OvB830aDtaE28KCoyzTZYxVhiRNEIwH8Eb7GHU3sbXyPHqbf4CavITlZh9ztRCWKCG270LrxNtQvPtJaPe46daRo8m7TBODNx2Q3GV8fgJOzuQgTzEdT0q+ElqOQVtc0b4RIQbDMYaej0q1ioWFBdQbFThW/gDnzfp8FNCUjpJEDsskEFSQ5mJLbqgmMZssF8gDOiVl9PM3Mwz9AbygiyTYRtS/hrD7IrL+FbO73eKx16F9/JsgWvciQwsxJboUKgVxpeIgFwDyhzrfzM/0MrQDRcmKUcVT2Ek8KSAsEnQR+ilCP0AU9BCObiEaXEQ2Podk+ALs5Boa9RnMLf1pVE+8HbJ2HxKrhcyMHR5MLeTdsnyDYXI2VEDTBos0Vp136Q+unK6bgj0FFAqCXjyAivZMlyzpXULsXYBTKmL62NtQXfhmKPcIEtOPoSuhTegSaEGLAfI9gA7EFiqozLpSEltojJvewCSLJH44ZnMaKnzo+vzRVQx7F9DrXDMC1dHle7F06i2QrdcgzqpmZJr8nkxDOBYVFPkWyjlRGi8n46YEIJeSKJmh6GFJBwUavVckjtDC4gjhuA9/sI9xbxv7GxexvfIHKGTnsdjcx5F6CMd2kbl3on7km1E4+m1msgWikh+bno3JUruMOqsGI5U6+TRWLuJRyM03a8w7ILRnS5zPlNJOa14Mb+QhGG5jsH0Be6vPwhqfw1J9H0enArTLNOqeoDuG+ewFtIfLMi7L45/wUP2bTuPrP77wdd9TPbK88M7Fmvxrd1Rwaj7TKCQTv25biA1zuj95oKYizwhtB3P2kxBNrGhSKG9UHRQwk2dh0snPuwCTHVwmzwaJMWYfF53bu2UHsNQusuF5+Fsfh7f1WWSjFWiECOwCduQMrqSLn91I2j8bYOp3ChcLna+E4EJiSznDP/jmBn6wFiWyQgnjZOrgpcFtU6zRHSXbzjt3Oa4DwZT81ecEYzPFYO57louN5g/CCFa577EgRe57qEtipiPMXkMhoEeAHkCnHfjjbfijm+jtnsco6C0U4GsAACAASURBVGE/drGTVK5t6/pvjbLyv192zjyHzYXkfbe5Bv9f7uu3zLn4+ceq+lQjikhuhrTNrGJux5OBbJpGo7tIZ2tEUXOpVLTkxapFyxMTC0mUIkw9hAn5wz2MhhvwBzeR+PuYm1rCXXd9I6zyEdBMQiYsJElodqslcYREls+bAcunhEyMmSSPxgl/Trj6/PThAH/eO5zs5WUE+vyZN8eiLNgk1/n7SCrOJ8smzWHNsskEnt+HN+pj3O+iu3sNw52PQw0/ilnrBu6oeGiUaPG9xMZ4Gph6O5bu+140Fh+DcKbM0kXyQ2aPiElm9l9r9bnQRmKS8b3mFHKhhL5H4ic911HgQ0e70MMXEfUvwBtdMWvX2vOPoTH3Jljl47SwCsqiPVtoj5ID87NhZ+R3LaTU8CBNZWJ7dDfJ/oyIlTlGpDDTPCQujfYQ9lcQ7L+AoPtpCP886va6SVSLwkI/KeOqP4VL6bGLt9SRn7yZnnjmQ3/59OjzJ+heqXSO9k8qbOORu8r4q/eU8f3HaN+SRMPKItOUESQU05IVKu4myxnNBGMetM3vaJkm2SnFF03FihEwXLOklR7gvIjN7SXfz4GKRAdZGsO1KEZ70N46wt4F+PufNV/DcAueBjpiylvN5j591T/6r15rrfzbp4H46Xc9/UU3LD99YTx/rFr4odfP2j9zRxGwwiS3hc/roJp4bMTrzwmNJteZTEuaFWEHHRPTuMkLLXP+tAU+TZoZJ0LeNcEwISHfM3YdDjbhb13A+NbHYY0/gVl3BfM1hQatk0kFOoMIN4MaLqqTOKvuwuXiQ9gu3gXlLuKO6QV866kFfMvxCuZsZQohepxIjKbJC1reTVHV1JTmnPKdhEzRZ2I6LXehE6OJaYVE5XkBzUIEQYxgOILX38dg5yp668/B3/w9zJU2sFDbQ7vuIFBViPpDqJ/6PhQWnkDqziIVBdPFzxsXefgyOZOkZryCRX7KxK58CpEUKMovzDOnYigdwkvGGAUxxuMUSRgi7G1gZ+Xj6G/9PkrWVSxNe5hvpijrjH6+Ovp9jT2/inU1j2vWsfGmNf8Pe87Mv/43/+s/WX+5z8TfWNHz3zaLHz5axN+eSzWKk6nqzKIlWHQ0ygUp985FOGmR/ZJQRRPD+b5NJDCb+jSlKT8gjmL4Xg+hv4P/n703gZL0rK4Eb/yxZmRGZkRmZEbumZVZWVUqlapUJbSU9gWEgDZw8Ipn+szMwQdsbBhjMEtP2y2v2CBsDDYe3BjcBgM2XrvdbgyS0IIkJJW2KpVqzazct9gj/n2d8977/8yskoCyB9NzdCY5orZcIr7/+9733n333udqi3CaJ+GSLEo9hy5/E93JFnIpB2YsgWUrh1PaAM7Y49/Y9Hs/mm8uf/veex/6FxWA/9gI3jGcwn+ayrhjyUDnu4vMp+PUyKSrjvZH2NRz4y6/L3oGcS/N4BeD43R2fY+HAND9YxPD2FqFo10A6uS7eJYZ5MlcHr27rkdq8GYEyWGkCDxjZmPY/N3R3IjuhS20IZSM8j3G97DHv1qWCVNrw2rXYNYWoG0+Da/xGDrc0+hP10FOywbtta4r0Tn8enQN3oRE5xCCeAYeu90R2EKAokRils4TsB4CLhTbpaVC+1BYJ5Tf011PTOzAacG1V6GrF9BsnoXaWkTgaSj2DaE0ehSJziMIYrTXk8wMiqUssofhGEHguoAttILUSJT7LSBmC60psWE8kZG6rgXL0mAaDWjNDWjVOVibJ4DacXQRczu9gWzWhxbvxKrehXOtEuas0b+o+D2fWBprHf9ece37xf8gCGJ/8gwShSlkL1RxxWAX3jrdjR8bSGG8oCDZyTUmNQWkCcENF4pt9PqZDUfUxBQsihdxOu90eTvwDR2OpqKltlFpVtnOYXPu64i3n8dkbx1DOQudMXIQ7oaRvgqd469Hz647oORmAHSCGjQMtIf5GDXOOI6GNRnDVHJRbwEs3KDhnCgGjwzZbBeebcC1mnC0ZVjtF+E1n4PSPomMNc++T/G4AzPVg5XYIM7pExtLxuinKnr/lzMbWPyfked+v+f1P/vfX3VgC1Fa33AjPnywgJ+dSWOUZESMyBIFNNxs9DvS4pLpmcIdQaLcUsLNfAuhA3K3jIIIaWNjILCZqKG6pkJtVtGqrGNj6QXUlx5GynwWYz1VjPbZSMQ74ab2o2fitejc8xZ4iXH4dCmH/huRJJkSYfq7iBnIF3gkxwx/FWkPiSId2HRhWgZauo62pjPYksikMDwygkKhgFScghMFIJ+N3CgBFRlNpLqP0GgWFgn7hQMkHTIKcEJNp8SdHLHqahMtSlqNCny9jObaCajrz6I75WJ633UY3nsXYj274XhZuLEUX5i+T+DJTgaJbG9pgNJaEg8jwYALrXnKdRj8YV8aV4FpejB0G5quQtM2YbRnoVaOQd18HJ2xsxjoG8Dk3h9Hbuw2KB3T8JQ8f79LP7Z7ahGt+uXHjJNYTxGwxbOh2k3oWhVprQ6rPgujcRw+HBQnjqJ3/GYo2UEG4zjp8in5olnQAXc74vT+/ZRcOKSfZpojdRdttv7iTjVRg504XEthuVS7uQZVW0ajNYuN1ZPwjQr2TO7Gnqteh3jhECw3y2wqeoEJj4pGCoeRRaZ0fpnGyeBOPKSx0nMUk2eWNikiQXMCKnZU6M0a2rVNVFbPYvncg4i1nsJ4bw0TfSbSqSyC7BXIDt6M7NjrEM9dASC7JQ8QVkdYG4ZA3k7jsh09V6kJCLX3HTiez0mfqekw2y0YjTXUl05i/dy3oRgnMdHXwPiAhUKnAcexUKkD9RbZ0adRdfJY90f8WmLiWNB3+B+uuuudE2Mj/W8e6FRKOd+PdTsOkmReqyTgxqgLJLlnwpd1oGSU1cBEjY3OWkjzDZ1otjaG+M+E1QwDoxHvPdrPBNqQlxMl8Cm+J8lTIpEg2VYVrnYBxuZJVGefgK/NIuWvw0vHUVF6ghWv1F6xS3+83O773O/8zO+f/2EH/U9uBKVMCh97XR7/az6wFEoAeI8wEyn0pYl4/t/jxUl82gkORGsUobdcDYWd1i3oV74iJNOxwIQowzETQcxC4FuI+XXotZfQLJ+ETp04qxaojuk3fdSrQf7JxWDky87zxb+6nI7Jl9aDu4oZfOZod7Cn26JOsI0grsCh4lWhIkjkYrxH+GVT/KEkVUGcGIwMLFoM0iU9RTTUJB81m1CNJlS1ilZjHWprA/nuARw+fDeURJ7lm9Sej3nUvZKRChLbdxyaV1zbiF74SqALFSERWBjG0vA1XwTMbN3iAnaRnwMD5+Rq6LswLBW62oBar6OxMY/K0mPQNh5EMb6AK0s2chkPlpLFujGAjqE3YWjmzejsPYhYshdejDqPkmyLt8bL43v0WiKz7O2tJIALASC6rjMIYmubLPMx2icZdMv3XYnS6M3I5sbZ64ILVYWKMik24r6CpJfgO406yC5dVCGcx1AEA4BUbFJpDHgE7ur0fmuw2qss82uuPwm3/hQKsQWMdBroZRltGgt6B84aheB8MPXSKgbuXY/3fuMv3vtpMn78N/34yHKw55o+/OKuDN65K0A8RwWKKxEp6h7LCwibBqGPCO8Ubg5x+SPeIaG5P+80KnbIV2y77RLafTtQQHdIFOQIsaJiloaXlOEbC9Cqx1FbfxZ6axZKTAVFiUYwoJ+zB/7mRXvokyvJzpe+9hP3vmIn+KNnzamhrvQHjg7i54jJkLHJ8lzOWag/2FrPnXezNCXkvfBb25GNbk9kJJiNnm9c9nbchR/3YDg+DJvYkirU2hrUjbOoLTwOs/woSh3zmOgjd94YUgSsNQ1sagpWjC4sYQRnE3sxF9+DemoGpZGrcPtVe3Hbrk4MpcVoNkEdfR5eQI0EkvDSXhQAheWRIWOXmToMIAlLNmCvHAI4YzLYwCGmbhvt+jpa5fOoLT2F2tz96MEsdg80UeghALEH8e5DyE3/FFKl2+GTxx+d38gHJnxkdLc5ZM7LRb00NYQNJ0U+gzPswUCAjw3LU1FvtmCaCsy2CrO2jNVz30Z1+ZvoSZ3D1LCFgbzLkgannUaz7kEzyBW1A2tBDxaUkdV1Zfg3zuSu/+pD73tf419yIN53Jhh58xh+YVcm+HDRJTBKGkPsZUcNGWbiSPyVZqcrOTjLouQNs/iXYhixvXxidlswTMp96zC1TVjNOagbz8GsPI+e2AqGO230Z0j276GhB1hqJzDnFP15jN5fiZV+975f/sqDl/sefvxkkPqFMfzSQBL3jiS9dCJmCgMynuGJOcmAmrDiJEswvkuMJmbMJ6Aw20nir/BnQ8aOp8C0bahWDbZeRtBa8Z36kme2V2OIO4n+iQPo3X0rkC6B5hvTRhPTY2mvbX9s/56+OzVQ3VDCxrEwLOptx4amqdDadfEOqr2E+upD8OvPYSxX5dFgSPUhnT+I7vE3I9V7HZDqRZAgwRTt9TRxtwRsIal/nIyfJQvlOy1EAfmJhTl/xDmxTQuepcEltrhahqFtwGwvwzUW0d2VwhAxWwo3wo+V4KXEbThIOVDi0pgkEJPiPoMP/L0jsEXMp8mAj0DFJCVhvtRGVDOQTw3l1drmSbRXn0RcfwFTvWX0dZnwYh7aZhxr7V6c10e8c97EX60rQ5/43Af++JnL3ReXft7vnQx6u5PePZOF+M+W8ri+K454KgaFTOVpEErcJSsKatyQJC4EmzmJChm0kWiYa09hTfnUHLZNuMRK03SUGw00K+ewce5/QF95CHsGWhjNuzxG14uX4BWOIjNxN7KDR4D0AEsYXxZM+S/CPINBFoqloScPP05JnCO/QqosTFPnOsW0VNhUA5rL8NRz8OovImWcg6LNojujIpmJoaV0oOoXg7n6YH1FL31mORj9/H3vue8HNhnsX/t8/r/2da86sOXeewNl/GfwkasL+NndEdhCIAuZ6zEtTQpw0tmmKVjSgVXsLbCFLlQKluT0L8xXkRnZcQ8u2WzrOtRGA63qJipLL6Gy8DCU9jGM5DYwUXSRTHfBzlyBwuTd6Jp6M7zEKBuVMt4Thk05eGFlGD6BLZftraJWsioOOI4Li8AWU4eqt6FqGpqahng6hZHREGxJENhCchaSVQhKKU4AUkAwsZuTAbLb9bkLG5DreSCBjQxERUrk8Vy7uqGiabS5K2qpVdSWT6C5/CR60jb27b8BE1fehUR+Co6bgaskpTvBVr5h0sQ/VJBpBo24uBE2DwFX9AxSPnXFhVHE44MMHzqDLXSpVtFuzqKxdgzN1UfQo8xidGQYU1f9FHomboWSGoGHLk7IX34RvULhstVB3ga4WHPL1usO2hZJbZpQdB1Oaxl6/QRsp4HiyJUYmroe6e5heEQRZQKExbegT/pxTiTS3FWkwlXWnjqLVMCRJprAFlqUBDw/DttJcOLQalWhqeuoNeexuvwiPHUVM+OjuPLwa5HuPQTT72SPELbb8yzph4e+MAK0UFJCf0tAA0mX5ErOMCZAsjnp5LsxFzaBLSaZ5TXRrlVRWTmPtfMPw60/gdGuDUz2m0h3dCDo2ovO4VvROfo6KJ3kG5OVa55lDVuas61nLHtWNnBUiHP5ze+XZhQ6cFyPze0MjSiJLaZU1+ZPYmP2MaTsl7Cr1MRon4HujMFzFBtNBdWWD92LoenkoPoj6By9yRk59CNG/96b4pnuvo5kLFAynoMOz+YOkBdPh2sgOYDo6KXDTokAyRIoSY3AoQj4kxceiToigCVUCodFTJRIyN8K4yFORp7s1EldCmLTWHDsOrz2MozV42gvP46g/jQ6Uk14aQVt5IJ1u19dsvv/etnr+6Nf/d8/96++4P81F8gn1aCUcXDf3Xn8dC8MJR44skeZkSbsvldK5yIG3MX/vn22hPVEQJZIy9jnJARVo/1y0deGEh6W+nESSqwz2kEaEu4mnOZZmNXjMGqnYKsLcL2Wbyay9qbX07hg9h0/5c18oet0ikCX71rxf34jeH0pjT+5KReM99gh2JKgvjOxBcLByOS1wAAzvReR+rEhJoEt5LcUd5jWTjExcB2Ylg7NUDmha6tNNOsbaNRWke/pw/XXvw7JTC/8mBT7Cq0tJ04yXWFncSmFxbYS6NJnyX3/MMGUcySJLJ33HaqM8Mv4kO34fZhj0XuiWEAeTx7dWSQJ1aFT0deoo7lxAZXFx9FefQh9yhz2l2x0d/iw452ouyV0jv4IBqbeiEzPXiCehxdLiSkrv+5w2tlFgNuOuBBuoqj7SgkdPV/XIXaNDpP+M1WY6irM1ovwrAp6ChMYnrgOPYVJeApp+BOk4A+ZgXSXKUhy8s09Tr7DGIBikJ5yc2qLkq+amNv7jgWTwBZNGKjN6nlUVp6CsfkECpjFrpyO4aSDlBLHuhrDgprGijvgLsRGT6wrQx9/wR//p/s//LvNf805u5yv+Zm5oHRXEf/nRAY/uyuJQo/nI+nQ3UlAU/hM2T8oEjsKc1BOnciK+NxFMZeBIwE9eeoagRKhfC9UBHJekCBGGcuvKBGhRguV2fRnHfDqIiuqn4JRfQZW/QXArlC+FDSUXuM0xtbPOCOfVlN9X77vbfduXvo+/+B8cKAvG3z8hsHYPX0BsXRspvpH/lc7P1+6q7JvXw60hODtzi9gE13ybEkKC4IbYwEsHqPhQGuraDcqaG/OobzwJNrrD6E3eRaTfQF6k+RGnURb1dFomai3gaqfx4XYOGaVGaxlDqJr7EYcvfpq3DLVi1JGzG6TjosUdeuJbkv5ErNZUiEYKJ12uRfCp8LAh/ydeD7F4fsypo32otrYQL0yi9rys6jOPoJO7yx2Fyso5gmb7kS8+yrkpn8aqdIdDLbQ1RIBwhE+Rs0C9hXk/CP00uJFlNxCGjFUF4tnh+mqaLSoWabAbLZgVBexfu5RNFa+id6O85gaMVHscZAK4rDaHWjXXGgG+dcpaLpxLMX6/YX4nofWlPHf/Ytf+5NvXM7ejj6HRse/cZBkvsEvFz1PvA85zhKARbmwgC3iZUf7XM60rGvoQUWsSIqhnsfvRzc16AS2qHS269BqF1BfOgaz/DT64kuYzFsYylL+5UDXHWy0faxZaSwG/daCMvLAcnzsk5/70Je+eTnv453HWsW37+n80HhGeX8p7sfIv5HLYSXNTZZkoCDlhQ0dYvAys4UFGCEjiaAiiU8sqqXGEzOoLajcwGzDbTfgNittvblg+n6zd2hsKj6452bEOwd4rCbtOQI6uNn6so/tO5gBKWY2brN06efRQA0CW1SVhiNU0Kycxsb8ozCrxzCZK2Mwn0AmW0R38Wp0jv07JHpew2ALTX2g2oCsqeNIcp3EMlhiR3DNQPWE/HwBeoWVxM9O+KywTBueZbM5u6U2YGgNGGRm3T6DrrSL0YnXIF+6BUG8n1ktVDUQUBkjsIV9WQRokfgReZPRXUL3MxhsDXwTKfLjpPzdsqEaGhrtFprNTdQ3X0Jt4VEo7Wewu7iB4W4dGYUABKDWSmGeABdv3FiMjf3dRmz0U1/8D3/w5OXsi52f8xvzwa69ebzjYBd+bjCGrpjCg2bFisFz2fiXhOwE/kUMNfHz2fZ3ZBiNpet2KEeju4/wOZL+UQ1koNxsoVk5j82zD6C1+C3s6dsUsCWbhdI1AZTuQHribqQK++DFqDka+tq8LM8IvYRCIJ5JZZyPiE+dAHWhdwuN07J0WA7ZVtC93QANKfK1RdjVEwgax5G2z2Ggo4quDhNuQoHmdWGt2e1faA9sLjmDf3bKGfvTP/3IZ37ojcV/6XP8YX7+qw5socX789XgI4d68HO7U/5Y2mU+CycYDgcKuZ9ok9PFKpeAI920EIBIBNRNCwtGCqJJD45iwQ9sWAbpcNto1xqoLJ9DZe5ROFXS4a5hsuQi3dEFu3MfClP3oGvyLfDiE/A5UQgd+PmClLHTFychO/0QQskRH94YXIcMwghsoYumzf811SYSqRTGxkfR29uLpIzGkSSNg1Q0IUd8PoQ6RskDUZWp0BEghhgZNO2BOr0K+TO4LiyfZBwqmqYGVWtCb1WxuXActYUnUOhwcODgjZg6cBdSlCD7GXgKmdQSfVYAARZfcAIg75IuW0HpJVGxEsRG8PjCoidAMitSg9gGdYIs6Dr93Apa1VlUl55EfekxFBNr2LVrGruP/C/Ijt+IIN0H6ssQ2i4IyMUJqQSyaI2lyyZ/ikxkxFfA9l2YjgWDAna7Dde0uPvaqpyE2lxFaWgUu/ddi3zfbvhBF5uHEcMhEkdxEb5VbFIiEXb0GOCTZI0TTFoXMn90Y7BMC+12DZpWQa2+gOWFE7CaS9g9PoyDR+5C58DVMAMyOpYkjhDyBI9XpkQ69MIJZSC0zh4nYVI005oyW4v2Le9pG15gw7EsmG0Naq2B2uoi1uceh7HxCHqTi9g9aCDdmYbfvRu58TvRNXIPguwBeEFXmE7KnuKntePul6Q/pHtzhzmUxrGO3GdGlmtTgkHFng5T01jGtDn/AjbmHkXWP4WZgQbG8ga6EzYRhtBqKSg3PWhBDFp8AKnidRja93oMXnEnOvqmeA0DjwRd5MNC3jnU8ZOCkOQgxNhIUiJECTqzu+j1yVpEQxS5K8hTnC5lHYSSLALSQkBLnq18UJJLnSQeAc65toxapUSYaJoxR4PfWkZ17tvQlr6JhHMW6VQdSiqA7udQ9vsac3bx62ft4md+4//40qM/rED/x+vBQCqG37x7AO/oc3VFBloLc4DozZdCk9Fzlhou7J5uPfdQChACB7TviKnGBYKsklznYaCV7xViI6E57RaDiOMFfWMfSSow3QYcdR5a9SSM8vPwWmegOGUCZoJW0GWu+L1rZ9zhfzxjj/0XpW/w5Kff+N6LTO6I1Xjjbd5bRjvin7ulKygUHGId2SB1DclhhOUXxSTpHFI8kkSZ9gQVvHH+MxUtCgF51J1msMVgwEBtN1GvrKCyeQG9PT249ebXI9vTx1PVKJ6IawYBULTK25MVwsgT1k7bepzt4yTeJ8KwisBUWetXBmheCR6TZEmkGSSHID8qYgBYUAkoalbQLM+hvPgEWksPI++dxf5+HX25GNx4B7T4JHLjb0XP5GuR6BoHlCzxezi+i4G0MCflI5QTboGwYQIeuapGo0l9oiRTAWSIh4WuwjWqbNBKOvuufB/Gpg+hODiDWIKmy5Gxd2hYHLN4qyR86hhHoI6AEAyT0XjrBDFe4jwlg+WrjgFL16CpOjS1hXp1EWuLz6Cx+hhy/mlMF3RMZh1k40C96WCz7aNmZbHsD1hzsdFja4n+T9YyR//7137pXz6R5/udZ5IPXaHineMpvHciGewrEBxHpjgugfO0ngIO0/0S+ZVE31OAK4ppW7N8eC9F7BDac9STJnCe4x4n3dKI2B4NLusqXi4EzsjvmfNrafC1DRj1E6ivfxtu8yUk7RXEkjHUEt3+slfYmDMG/7ru9f7Rr/z7Pz6z873+l2X9aCGlfOmaYnqqy3ORZn+TnXfyjs8ON7yA+N9jxRhEogKX7p4EDzMQgrJ4DziUE9kedFWD3mqgVVnE+vxTqK48gC68iMleC6WsgmwqjrbuotXSYDQ8tBwFq34v5jGJpcxhpMZvxzWHb8TRmXGUOgJ0eCYbrCuxtMgfGWyhhhDNz0oyCy5QxKh2awZhJP0OgSyWNvtx9qFjNka7gnptAZXlF1E+/zji2glMF1Yw1OshmelAoudKdE+9HcnSHXDSRVjsikzmu9Tll4mE9CyZGRw2UHjqVHQf83OWQfB07ZJ3GUmjW60WDN2H1qxD21zA+tlHoG88iFLXBUwPm+jPOZz3Wa0EGnUPLSsOw42xZ1816MF8bFejrJQ+vpCe+czf3/vJy2a3vP+lYOIN43jPTNZ/fy/LPWSfiexUQHlpPtIuEWGneA4JQMErG0tKp98jqYgN3VRhmAafa2qKtTfOozL3OKz1xzCSWcB0n4P+nDT3mnoMNdVHw/BQ9TJYDfrUNfR/fS018qnP/Ye//r737vtOBrvfMo4PTXXgZ/oIRCOvDQYHpclCE06J2SKPgFgfLtwE5Vq05yUH5GdGjUW644jt6JIVgAHNaEM3NNjkQdNqelptwbL1lWBoZLxzz/7bkewegkN3SVymeOwY/MzfMPJ4jJgKJFeiOC9m1KGEOwjgEJtQI5kdgc5V1MuzWDj/ONobT2Eyv46RYgK57gH0DR1B5+gbEc8dBpIF9omRFqHwVGisPD8/hgHENyWqLYThRTmTTD7jox2Lcx5PI4wtnQZ6tLnJprXIL+wkUkobu3Yfwdiu24FEH8vGZLEMyac4syPOrTRCGPZhqSjtbxoQQWBL6M3nknw0Bsv2OMesa3U02muobhzHxty34Neewp7eCib7LORTPiwdaDSSWG93YtXNY1EpNZdjg1+7gPE//Ltf/fQL3y9+7/z3e5eD0Wt68I4ru3Avsfl8R2oC9p7yRY7Iu5GbBCFrJPRFkfcp+52n7bFPF5lv03unPU/NO/L30VFttdAqX0D57KOozz6AXblFjPe5yOe7kS7uQ3LkbqSG7wKyk3A9qjOp6SM5a5SPhYisxIso2WOvuJA5yXLk0Gc9UGgWNAzLhG3b7A1qaW0EZgteewXaxnMwNp5gn9KRnjIKXWKgbHspVJopLLe7/SWrtLLil76yEIx/7rO/8tlz/5J1fTV/7qsSbPnSUvDhQwW8e3faHUs7dDFSApOE61NxHnXewxG2fKG7bGgqnU/qolGCJ3rSGFF14w68OHVJSf9qwWjraDebqK5dQJkKq9Vvs9ngrpKHbFcXnNwMirvfgI6xt8JTJuHzAdiRW/Amp4T40q0VHZGw8xOO5iL5Enm2mIYKQ2/D0FQ0mnUkEnFM7ppAX18vEgnSrEtnaIvqH0qJBGwRSQpT9xUaCckwiFD2PKFFxl1yfiewxUedxjBTkaE1odbLWL3wPGqLT6K3y8ehw7dg+sCdSOUnCG1TIAAAIABJREFU4AW0ppQI0thh+lWAFgqaW340zLaRfhtRLu2EIOHbYEscjhvA1h1YZKSqt9FWK2hVZlFeeArNxScxlKlhZs9V2HX4p5EavgZBugcOBSdxCgwLFYkkArKI2Yg0CyNLLWmnSYeZXUVgByYMy4JlulDJU8SgzmgFlY2TqKyfx8hQCVdffT1KpavgBXmelEGGyxxYbapByFdFpt/IRSteJpJrSsdG6LH0Z/KmiTFgpxK9U6+hUVvB4oXj0GsLmJ4YxtWvuQO50kHY6BS5VVj0JbbAjGhySthZCzsNdNFH1FzRuLiI0XMOzedcuvxUA2pDRb28is35J9FYfABd3lnsGTaQzSXh90yhZ/JOdI68EX7HQbhBLkyKpIC8lAER9SEjeZEAL5yWyEhzx4FDIzCpSNU1mLqFZm0VqxeOYXP+EXQHp7C31MJEj4NuAoZMKoASWGv6cDt6ECvswdAVb0LvxE3IFvcCyW54rN8n0EPOJ0n8bJIR8RQWMt/zkWQKrthncunPBQwlzRfTOaVTvOMMcmwQoEUSidBgMuwS8PVJ5yT0RGDVMiWHVFjHiCXmIWY2oW+eRHPxAaibj0GxzqAr1UY6GYcey2HZ7a9fsAfuv2DnP/uffuarD/wwLpf7zgTFfCc+ck8Jv1j0NIUSApbLsI/JxYwlAdMiejyBIQJMb8evbSYM7wqW3UgREGX/8j2ir6F9I536nbKI6H1HZHgCI6mQUoI2XH0RVvl5GOtPwas8j5SzAiUVQ0PpDBb9/spJd/TcWXfoC+1Exz984Sc+Wo6+1+3fOtl1196Zt+/JJT9zc2eQKJA3l0/TRMQglAGDiF0YUrQJoGNwhc8v7ReSCrArLLOmGCiwDKhEVdZMqK0WGuVFlFfPIt+dxZ133INcbz8z3IjCT8a4lGyHFuBhEbTzKW+vQ5TsyL/uXGP5M8MvPNp+x0URTbv4LhuHkrvIKyMam8oMAENFu1VFvTqP8tLTqC08jC7jJPYXWxjKK/CSWTjZvchN/ig6Rm9DPDvA54fAFo7lJG2QeX3Rg95itUmwi1K7EHQJjX/JK8ymSXq6DkOnYkmDrdfQ3CS/qiV09XRiev9BjExeCSXVD89PhmaoVKBpAg7Q34VJ/lZHnO5GKmYS4UhonubkQnFIrmRAa5nQVRX16jpWFp9HdeVRdHgnMd2nYpI17w70loNGgxJ1BZtuDvOxQX0pMfzAZqr4qc9/5K/u/0GfzS9Wg3umO/H+sZR7S59vpWmaEDFM2P+Dg6vcFZEJd4jo8r9zRUKA01axI7FrW4pDREja62JNIXe+gDORVFjOJ+U01G0X9laYBfDkLd8iQPwCGpWnYJafglJ/AWmUQXrrJrqwag9urjlDj6z5vV+Yb48+8pmfv1clycVbc+03DOdSf3lVPpVOk0cBFw+UzL+CAGIHi45BwUsa99H+kjhMZzO8v1l6Qs9YmD7kxezaAQN4BKq1q2tYXTiG8sI3kXaexWRBw2g3eP60ZvkMtugNF6oFVNw0VoJBLKUOITZ2Jw4duR3XX7EHAxkFGU9HjJpO8U6+awRsoduP2KsExpLei3JKWTt+bJGPDvtnECOafL0SDLaYFgGdDTTqKyivnsb6+afg1o5hrHMW4wMBsl0dSPfsR27qJ5HovwNWuh+WQk1BkdAlPIXZDexZEwKOxLJmJgBPxIlyDWEyR2AL0f81GqRgOOzV1Fqfw+rZh+FUHsFozxJ2D9noyzpIuAGMVgz1RoCWrcB0yVvEQ9PvIMmVv6YMf/5Cavq+r/3m5y8C2L7X2Xj/XDBBzJaZjP/+ArODREbEuzgCWzgDFZa1WOtT7i2jrNk7USGwhWREZPJvwzA0GASi6uQ/10Rj7Qw26f1sPIZdnYuYKbnId8mcxqaWQF31oRkONCeGmpvFOoqb6/Ghr5zyDnziH37rM0vf6/X/9rng6M2DwQf3dMbe2k3TkHgEOUU5kunRMICwdmCwhYARD+TbImPZQ68dljFTbkLgl4OYY8Jh0L4lsZA87BpN1DbO+mbjgj82OpE4dOT16OydZBZMQAyTuLAuIybYRbltGG8552YZUcgkC03vXUekm3q7xc3SRmUBF849ifrqdzCZX8LIQBI9vUMYGL0W2WFiMh+Enyiw1JZEhwKtUGMpZDRyg1Eka5GLGL+u0JuQ4xbtP5rcapJnjDT36JmZehPtxhIqa8cR85vYs+8a7D1wFxIkUyWmEHVDfJIV0zWSDuswWj/KBxz2M2SwhTypWGkgdgckL6UAYVk+VFNHw6ijqa6hun4ca+fvh1N+AjOFCnaXAvSmXFiah2YjiWo7gYaTwFqQx4IyvLykDH9hDlN/+I1773sZa++77ZMPvBB0vnbSe9toWvnz8SRNeiM7KRlTT7kvewZyZ5bApFCeLKEs9E4JgW9qGrIcihhFMtTE9x145Edlaqi3mwwkb84eQ/n0NzGcPMdxo3egiNzIQaRH74bSdxP85DB8BlvEiS7KxTjkcxIXnsEwWIncbOe0SQHt6L6meoiaz5Q3UJPUNjR4WhNGZR71pe/ALD+OUucqxvubKOZoYEgMjhlHoxWgoqZQdvLemldaWAyG/vrFxMzn/uZXPvX/Ay7fp7fwg841fmjf7y+Wgg8dLODd0yl7POMYUvwRKu2nQtMpqZ6440PGXMT0CDXiJK2R5DEcl6jINBOZaBPAY7NPoqU2USvPozz/GNO7cu55TBdd9PTkEHRPo3/mHqRG3wyfmS0yhYfr/y3cMYQZw0JGgjkVJkItEzxUfGYsAkDoABg0PpcAFw31Wg2JpIKpqSn09RWRoNnLPBZNqMb8v9D1XXTGdEETKBBqY1l/Kc7fRNHmUbC+BwrSpufRaFZopglda0CrrmHp/DOorjyN/kICh665FVNX3oFUzxgcArB4vVyeYMLaaipyuXDZLuQifTFdHjTZhhL3FGteZXoJUW5tjWRaJtp6Gw2tjHp1Fhvzx9BeegaTOQP7rziCsUM/jgSPfe5hI7mtn7GVpXGpGJYvocglMuYLgQDWJwqvBbavwzJsOCRhahmMJpNfzMrKCawun8b4cAk3XH8rRsaugYs+EKEUSUooHcRNIJFI8TOSsdOhUCzsTtPTlvUO2RFEz3QDmIYOrdWAYTTRqK1j8cJJaNV5TI8N4Oprb0Nu8ADcQCYSkMN7nBzaI3M+TkLFP0Q+pL8mTAyZCEXJgRgURiM3icpPyL6JdquNam0N5eWnUZ39OlL6CVwxaCDfkwK6x5HfdQeyI2+A13EQXpCTmM05RWRCfEl2vB3atzX3kT7VoUvXgG6Q9I1kGC6atWUszT2B6tIj6FXOYl9JxXhPgFyMQCgFm9R50NJIl65AYeoGDOy5E5nevVCSeZ6YJF0jMRjjrk8ywc44rGUPDTPJuI6d7Gn9uDjZCVBFwJy8s2iJouAk3eUQGgjXlP5MsSJJhS+10HnwSzSZSPrsvDp0WbkqG4G2Ki+gPP8IzMoxZN0lFJIq0qk41Fg3Vp1CfcEsPHjW6vm/7333P/zAi7pLA+1vnwr6+rL4wD1D+GC/p5NfbAh9SIL+Si1mASzDiTMvK4i2DxsX4FsgrzDoQmguXHc5A2JNGzI2+HuLXJOSbJ73wZkce/Mj4bUQGMuwKiegrj4Bp/YCYu46YgkbaqIDy36/t+AUzyx4g3973hv9+oY2+uL973pX867750o3j5XecWgg+1tHewLkqdphg7pQQRFOmqM/il+AdOZkati2AR+DFQS2e2CjONU0oFoEthhot5qob8xjc/k0Ct1Z3HXXPeguDspYYp74QnLOSJ+9dXoueiTRcsoK7/Sq2Go7hfErLLK3GHpy3l/pg18z04CFgs7fm35PxQLdHTpJT5uo1FexsSJ7M9l6Hvt7axjtUxCkuxDrOYDOXT+GzOBNiLE0SsygSaIjzYHo9V38CqKCWSRhIcUpNDwlKRM1CqgjTXFP1WgMPUkZz6JevoDufAZXHjqEyZnDUNJD8LwUS7zI2BiKgC3MYAyLXTbx4wKApIHEyJFx0GSuShMEFdeAY+rQWzb0lopmdRNrS8dRXnkIKed5TBabmOgx0AUbVjtAs+5DNYC6k8G634Xl+GB9I176/EJ2/yf/9kOfJnPQH8jHb8wGM7cN4VcnMvh3vb6eTzlGaBjfyTkBz04L7wqRtXHQ3TKVFYmesBvCTCGUEkXAMO0MGf8q+znsbvJ6UQNJvlZ8T6iodXloAAVAov4rboyNLR27DK19Dur6c3DXn0ZcP4O0soZ4ioxp8yj7A+1lu/fZZbf7z+eC0n9L7fqF4Mhk30/v6c3/wXS3+MaRlEPYCztjS5TTyPuStydC5+2PbcCRfieG3LLnhC1H8UGKPhrJTnW8ZlpQVRXNWhnri7Sv70dCexqT3XVM5T3k0j5010OzbaHVoAke9Kzj2HB7sZrcD2X0Vlx15A5cs/8AejvSSJAfGzELlC5mQvM9SxMH2TeI6PYixRbINDwXW21kh018CfCkXIC8W7hg0UXeUFk/y40Gdf0JDCRPYaIE9ORz6CgcQPfkTyDZdxvsZBF2XHzYxLdCGEgsqyD5Kt31cYlbDMKEE3FIWsVgBR1514VBDAq6cw0LarOC6tpZrJ55GF7jcUwU1rG75KMv7UOhorwpPmltG7BchVlDTT+DFQxhSRn9y4XkxMf+8re/9OzlHoQPnwom7x4jsCX4pQIZxPL9GcVcaQpJPizmzuJ1IiwsARfoV5GrkMzbcxyYBrGdNajEkNMaqK29hLVz30Kw+QR2d69h96CH7i5iPARQ2zE0WmCQzXASUJ0Ual7eW1WGn52L7fq9P/3tv/zq93ovn5kP3nSoiF/e04HbOl1htvD47ZC1EkGZnF9TnCOgJU55rfhHcTOIplWS12MsAYfWgIpXiwpoAls0GJqFZrWMjaXjUOvnMDWxG9dd/zYUBmYQ2CIFJUNhyfWiaBC9aqkO+HYhjyAO/KEUhFnUARxiN+kmdJqG1aqiXVvBwtmnUF36Nsa75xhsKfRPYmDiBnQM3cFMZl8psGyU2CZ0/TE/ju92ajhLTNmWwsg5lnwpbErR1/kx2JbYHtDPNg1iV9VQq8xjbfE4AqeNfVddh6uuuRvpbBGeEyBNUzddAn8pj0uzNFRioJjL7gRbqDlEXomEL8XZo0qYLVSrtLQG1PYaGusvYv3ct2CsP4bpfAXTgz56O2h0uIVmK45WOwbDDDjmLwYlbzE2/J0lZeQTf/FbX/27y93jZFdxzbvUW3szyp/t7VYmUiR7cz2WmPH9RYwW8uIK5cSRz1MknWRpcDi8gWMgAbTUPKaY49nwaXS7qaHZbqBJ+frCi1g79QB6nBMYH0qgOD6BwuQ1yNCzy10NT+kLAamdNVe4R7bAligGRxqiaF6LAOM0YdVzDGa16Lym5H9mwjENmI0yaksnUV18DDH9GUwUG5gYNNHXSXdHEpYaQG15aBkBNDuFip93F/zhudnY2JfPJ2Y++0/3fnz9ctf21fp5O1pmr563+MWF4EMH+vDumTSBLXqY6FPHjDw3qHPJ7RKhpxEFjsAWzhipOCNghJIR0VrySOMtSjyZnvkwTBO1dgPV2gKqS0+gOf8AMtop7OoxUMx3I9m3G8Xdr0Ni5I3w4uPw+XvKwQtLRAmg9F+Ijkd2Btu/SjilQp4Cp2lb0DSdAzX9V62UedzzzMwM+nr7kUgQ8BDSjCPTW76oZXKBE8p8pFIUnxSeYCADR0RXS8wd0hlTZ4NkH4YpU2yqK1g6+ySqa89goJjGoWtvw+QVtyOZG4VN4zrZ0M1BnKhzPIKT1lHAlshQbpsaLxRZCqApSsqIXxKjSU8ebFVkRE2zjZq2iUr5DNbmn4a+ehwzeeDgVddh6ODbEO/ZBy/ezayai8GWSEcdXU6SEm0VCbzbpVvPcEtgwaFRtIYFT/NhEPNDV1FvrGJx8TmsrpzC5Ngwbjx6J0Ynb4CnDICsM4OUKYi7CaTiGTgsndpJc+dUUX4Wsyr4WuTnT07flmEyvdOkJKxewdL8abQr89g1UsTV192MXGkPvzee4OQlESfEOgTqqJtL+5UlYaGDOP3KYBqh1zSFL5wQJMwNSXqpW2KaFppqC5XGKqprz6J8/p8Qqz+HfX0q+vNpJPPjKOy6DZmRe+BlDrAnTvQhuzF6Xy+PFTsDiQCGQgGmEYS61UabOiy6jUZ1EUvnH0Vj9ds8NWJvycBoLkCGZEN6AmU1hxaGUNh9CwavuAOZgf2IZQaAWFpMAVm/H+qU6cJKUHkeSX1oN5BGXCidvA9DT5+I9XXpK9+B0b1MriEXo3wGpTc05Yic/kXKRQCYAJsyvof8MWzYrg4fJGFYQX3tOLTVp4H6CXT7C+jNGEilkmj7nVi0uuvnrcKDs3rhD3/zff/40L9l9CWwJd+J979hCB8a8AweWiP3r+h1oye7/Rq2oNGXTRQJFyM8YMzV4sRSDpVouokFIX1M8R3h0Q2R0R3jf1SMCNBCCSydFGpSEdcs5rtIkvTH1+Gba9ArL6Kx9iSM6vOI2/NIJU248RQ20I/z7tjiaWvk+Jw38A9z/vjDvYWrk0cnp/+3IyOFD17fG0fOEQ8qmQwUmqmG2nLxC5BOv/j6CDjH8TCSYvo0BcOBRvR1mgSnaWg1aqiuX8Dm8in05XO46643obt/CDaNsGQDbRm5Tl5gElNf/mS3SkqZ5fzycjPSxEs9erFz6E6WS/Sto6latA0jC8MQfOFpKiaNTdXR0DRUmxVsrp3E+oWHEdSexkzPJiYGklA6upHsP4SuyR9DsngdgmQvm9VyAkwF3RbQcinYExbMYUzlnRNKAggQJXNcahRQ4UeJm07Gf/Uy1hZOorYxi77eDK4+chhT+66FkhqD52ZALD7SsYNMlBUfdow8maiZIHKiaLw8FeNeXLqwZCwYV2iiD4EtJsy2A62hoVXbwMbycWwuPYi4dQzjxRomek10KQ4cNY56lZgtVGgmUfeSWI31YSU+9uCCMv2xL//6F//5B3Euf3wp6HhzJ953pAvvHFXciSwBLTS1Jp6GQ1It8lQhh9wts8lt+ocwJ8TImkzPt2QEW74t22BhRC/jKXjhmWO5hi9jiqURwkZTcNk0XHIcGePkw3dsuK4Ky9iEUT0Pa/0E7NrzSNrH0ZVsoCMZhx3PYdXttZfs/MlVt/j3jeLrT1+55467DwxPvaPUSWAOyUZsJNgPbnv60E5mW9jbjbj14RLvBGOiuCvArfxJRjBTvOG/8cgYFNDJ/0xV0ajX+ExWFr4F1B/HWMcGZnod5DMObN9HU3VRa4KfdcOJoep2YzM+g/jwTbjy8F04dOAIcp1d4uHHsSLLYAuP3o3FWJpK41alQKI7gO58Ye9KX4welM0eXjKhj+6oGGyamkT+C+0qqptzWF94BpXFh5HHixijDnVfN7qKV6Fn/CeRKtwKN9EHh/0xIukzvW9i0lBulZH4GppAUIOMp91wI40K84B7AZ5LgwZUbsyR/LHd2kBl+TSWzz6MWPsp7OqrYKo/hkIqQMwihpcvYItDQyBIohWg5WewHBvCcmzkK7Px0Y//ze989bnLPQsfvhBM3tOH9+7pCN6XJ7CXpWBiSs7sHMEG2OuEjbeZtSPMpYgJLGwiKlipAHQ5Z2JQjVmyVVTWT2D13LcQqzyNPVRQl1x05RwEng+9TnJkAltiMNwEDCeJptuFldjw6iJGvvCpj/33//i93ssX14O3z+Twgek0jnS6xKyjfSeMWrrzyQeP7wkeoEEyWro/aP1lKIUMKCCwOAabDMZJjmqR9xcxJFvs/WVqBhqbK1i+8CTU+mnsmd6Hm258OwqD++G7YRMkzOkuysGiRhDnIJKeiKlwaJEQMVs8DxblXu2WyMjqK1g+dwzV+YdQSp/C2FAG/cP7MbDrJqSHbobXsZcniwZBJqJf8A7n6Er5eQi2MIgayV3D1rHkD8Ie9dwYbJueFzHO6rDMBsvly2vnsXqBmiY6rjh0Pa66/g3o6B6E5ypIxEgyRwU/eQwmQ6awnHeeI8isKGqG0L/RehOoSLkHNdAhshdmnrahtzbQXD+F9XMPQ1t5FJP5TUwNuih02iDj3mY7BrUdwNYCqHYSG34PFjBSXokNffFkxw3/10P33nvZY8K/eO7ckUIq9QeHS503d6e74FkeT7hNkLUwT2KU18l+PxEFTjoi4dTUsAAMgVKqPXnAgOfAd3WWL4tH3DqqK+ew+NIDSDaPYWIki8GZ/ejffRSZ0lH46Rm4sVxknLi1tXfmHrxV+OdGSUXUQA3zNFpIz+Zxz7RPNdtFm1QcBsnBNLQ3F7Exewzt9cfRkziLqWEbo/0EZivwjRS0hgNdpT3uwXZiaHsZrMVK9gJGX1xUxj79n3/jy392ufHj1fp5r0qw5c+Wgg8eKODnpzPOeMYlZgt1HGgTE+ghnVTRA0YyDwmesSDFlGUx3iOYI3Q0oKSBAisSHEwI+KirLdSai6itPI3G/IOI117AWEcLA73dyJb2oG/6DsRH74EdH2OwRQKjGAZuKep440t/c6tnuJNmS4eVElYKnORkrmpsekVGYZWNNabf7du7B33FAcQTxNqh9ya0c06yyCslYuSEHQO57OhSICQ1QnuIsk1TNBzYZI7kAg2VtO8WrHYDenkJy2e+g+b6MxgaILDldoztux1K1zisWFYcsH2HO//c/WFOvqyz0PQj8zMxBqZRnnRxJQLxj6GRvQS2OKoHU3XYRKyurWJj/UWsXXgS1uYpXNHfgYOHb0Lxqrch6JyGj07+GTtHGGzTLXce123zMCly5Gqi//MCF7ZjwdYNOBoh3yobuZY3Z7Ew/x2UN89hatcobrjhLoxOHIUfH4VF65a0xUDTjiGlpLmbtDW9JgRZpLiMOtdC6WZWE3XkCDgjsIW8d+oVrCycR6O8hLHhXhy+7ihypUk41EUhrwQGW1IsV3K5m0v+IwJSSZIiI+PEsC9AQKPNeVyftNsowSaaLsVSkwxo9RbKzVU0Nk+gfO6f4aw/henOOgYLHcgWd6F36lakR14LN7MfXozW+OI0+ZUCIQeRnfs2LKg9j4BJg6dGtJo0trGNenkOy+cehbb+JAYzy9hTMjCU8/iybRsptLwRKD0H0b/3bvRM3gB0DMJTaAR1yDZjKrV0wbjLGLElQg8iOUsiGZIHHQIi2/1UIa5tvZEIRopCoZydi8+j+Cnw+eeCSDToFBF4v1NC6Xo8YttwDdg+acw1Hklqlmks9FNIac+jN7mJfAcxwBJoeB1YNLsas3r+/jmv9MmPvu+/PvZvdcn89nLQ1xPDB97Yjw+WfIsIaNLhpmQ9AkV2/HBeERm7FTIadq7XxTuCEyFOhsTERcDPaDx4uKZSr2ydu+3+9TbezI1N6tZ6QqtlnXhgwDU30KicQmv9KdibTyLtLiCrtOCmslj1SzhjjzgX7MET63bfP7WSe1eu2HvjnddOT/34a4oZdDnU6QwZhMK05sSHO5OhCR+DrpzUSleSTw1nKeTZAtimDd0Sc0ZNbaPZqKC8eh4bS6dR6u/DnXe9BV29g3ATWTjUjWXAmxJzAlteydh2e6EjtaOs6E5UJtp9ITPtEoDlIvyGCxTpcIYWsuHeFYYJAR5iGmuirVp8DkkiuT77AKzyE5gkg+yhDBJdeXQOXYOuibch0X0NfIWmokgnneRR274xl6YMUTkcxZxwuAEbZBOILl1OurcMw4BJjYrKMlbmnkWzfB6DxSyuueY12LXnRsQy03C9LG8WhYtqmkrkw+JOv/hXEIWfGwj8vknCmWBWC71GnnxNADpR2FUfap0m1WyisnICmwsPINC/g7HeKib6LeQSHlwjgVrFgUaJtxNnsGUdBSzGxk+vKSOf/MJv/u1nfxBn8r5V59ZDhcTv7E3jmqJjp1IuTbiJwU8kwdbndBdygb7txyUo3faTliKHD2bIdmF6Twj8iueQsPjo/EXMR7kTZCNEvh40KSWUugY05t1lQ0fHteEQs8WhM6fC0asw64vQys/BbT6BjmARfWkdmVQcppLFmlPAiju0aBdunJvc/fqhmeGr92bTaR7bTS0imtgiBpffLcW8eMe/8r0SFQLC5CCGsfjPkMRPuu+GTVM7VDQaDZb9lhcehrX5EErJJezps1HM0F0JtFQH9SbQNoCWDdScLlSVKSQGj2Lvkbux/6qjyHYVxO/Md5Gi50J+EAnKB+NIsO9cCOIzYEvrTecjkvnRs7MYbJEpRjIpkFgiJgG1agP1yiIqS8exNvsAOpxnMFy00VvMoTBwAPmJn0Qqfyv8eB9cdtUKvy/77IX1X5ANwZbQH4LBi5A9Gye7ccoXFWbPWmFjjmQr7SaBLSexcuZhJPVnMVWsY6I/hlwyBhDrrWGj0QaaJMnw6DV7aPkktRrGqj/05xeC8Y/9ze9/5eTlnoX/eDrYdc8Q3rO7w39f3nOYiUABJEUsXW7GibcbSW8YFGTphcgfKK/h/cuHnLZSAN/2YJPMm4yODRUtfRMbq89h7fyDSDRewL58E7v6XXR2ESPAhdYA1AYBcTRpkqYAxdHwurCC4cYShr76iU/c/+6LDtclb+zva8G7xjrw/rFEMEPMFp6hyeRYmpgDWKFsXACiSDYuJvH0H4My9D5ogilLxz34ps2xr2USw1eHqeqorc1j+fxDsFsvYv/e/bj+5rcjN3wAFrLgHRgaCG/TWKK7N4wM0Ujk6IyHORItG/n2kISN7iySrKu1FazPPYvK7IMoBMcxMdqNoclrUJy+BanSdXAzk/CCHh72QPtWYpE0oynO0EQ6MdOPjPAll46aKOwuQ2CJHbAMjUxy6edaZpM9i9YXX0L5wjFkoGH/4aPYd/2b0FEYh+MJIz/FYA3dzgkGVCLmB+UWtP4Ct4bmvEwiJtNvmVBGzBZqJFIz2mhV0do4i7Vzj6C5/BBGciuYGrRRzDnwbQfttgK1CZhaAN2Oo+pnsRQMukvCn2cRAAAgAElEQVSxkX96IXvde+7/td9dvNx9/tknHjjS25H+5NHJ4i3FnkF4Np1HkrySh6XEa5kzJDmjSOYi2SHlCBSvpRklo5kFbKGF9FyHDWopbrSa66htnGewxV97DJOjBUzsvw4De25Guvdqrks8UOM5YkTKO4huZo7CO5IG2SZRFib1J+XqvuPAs8hWQYfqmmhT7q7bMJoN1JZeQvXCEwjaz2M4v4qpkQDFHNU/MdhqHM0G1YsOA7Xkv2n4SdSDHFaDkraMkQfOx/e+929/648WLndtX42f96oEWz6/EnzwQB4/vyvtjKfJCIIQUmZfkA6UQADp0AtiGh0EKpxohK/IDrbAFtmLYtBGX+srMB0HLUNDvbmG2upzqF94GO7GMQwmNjFYzCE/tBeFqVuRGL8HRmKMZURRx0/4pzvp1tsFyUVlTPjXREWjTgXRUdttAlvaLCeqbKyA7sorrtiL/v4SYskUBylirGwfNQpUVJSHOQ9TiqnDJVM5RCMZ+VnQeDsbduBDc2NoqhazTKxWA/rGIpZPPwZj4xjGBjtw8No7MbT3DiA3AQs5pv6xaSkh1CR54WKVrYfDMZ7SaaOXQUVOgsADDt0W0y8tRQK0Q4hz24FhtNBoL2Fz9Tmszz8Bu3Ye+4cLOHDNbcjvfyu8jl2Mcm95s3y3kxnKG6Qwjz4pTPIIhQ9CVJwuP5qWQ6NJVQ0bKyexOPcI2o05zExP4DU33Imh8aPwE5OwYx1C76RQ5sSQjNProEBKl5IEVO6WM8VSCjgWS7HLOnXYCZciFLgNnSiC9QpWl+ZRLy9jeLAXV193HboHiTGkIBYnTWqcQUIK3qRn9hUyIqZpD5TUxXkto/GTHFyZ+i8FpbSQSNogHWrTcdEyVFTVTTTLp1E59yC0pccxEl9FqZBBvrQbxWkCW+6Em90H9yJmS7SJvkvI2AG28D6mi9dzoVsm791WowKTPGo2z2Ll7KMwN5/BcMc69pQs9OeksFKdHOzUVciP3Y78NIF5U0Aizx1GubDEUozWkuxsWGoQdp2omKCJEUw9Z519ONFjR0Ub5f6cKG8BLiHzKPq8cAIYE8T5n8S/hBhFlASzh0AsBLuIykr7nRJC14XtWtAdE5ZHYzR9uEYTbnMe7bWn4DWeQBfm0N+hoict579upzCrdbdOGEP/PGsP/m5lGs9/7Se+FunDfmD3zUVgi2cpZPJLIK50Oraf58W1URj4XvYqtovA7TI7Am2jKz662SnhILCL+4JhWNoBDIZUYTaM4wzARyrsgLKrP58hB6ZZhlY5idbSI3DLT6HTPofOlA07kcVmUMC8XcKi0T+/gV2rvZO3DF174Lpdh0p96CAALDSTibo6kUSDzwwD6NF0kfCs8nJI0kIGucSSMNicUWVviGZtE5sr5zh5HBkexp2vfRuyPcNwk51wyVw3lG5uJ1Xf5TFeVExfXFhvF6jCTNyZbG/lTNH9wOA9+XCEx116jFtsPkqqbJpIRMkoSWuaDdQ3TmJt9n7oa49irHMDE8MZJPNF5EeuQ27iLYh3XA0/KLJPBZsfc/Ee+kNc+na2tklU+ItPFr0mkhA5DsVzA5omtGhiulU3ZrE6+wS0yjmMlrpxzZEbML7nVgSZvXBj3UKLF8ca8WWJyx1Noz6TviTfEt3CMZbsSUh+GeJLZls2DAJQGiq0ehn1tZewOf8AvObjGO4pY2LAQk/ah28nUC3T+GACW2KoexlsBAUsxYZWNoKBzwynr/+d7zX56nIO6Hu+U+2+eX/vffs68aPDMfR2mBaSXoB4PAEnFrAsleJznCZrMFgZmoBwvAuh5B3gcJg5iLko5xHbgIpIoKXYiybAUMxkNiSdeTZClGKJp+YRi8NzmZFnuQZMx2TJl0NMT9uEpTXQrL4ItfowEuYpDKRqKHY4SKVi0IIubPrjsHtuwOj06zE6eB0Q64KjUEdfamUBRi4FXEIAZWtwcYQHXWpWTne2vDfmErIsVpo1fKfxKGiSvRDjrI1mKOteX3gErZX7UYjNYW/RwkDWRTqmQG2baJKMiFhMVgw1pxP12BiSg9dj95E3Yubgbch09vOaJnwHaZYT+TDjHXDjxMCjxlsIBIQJlbB3I8Ni2rM2j3llv7Iw7pGSkRplGrFYqyuoM8PkG4hrT2Kg0EaxvwN9Q1eid1LAlkApcmdf/APFhwyKIXma3xHmbSHYwuxEYYNEMniXjHlp2IBusbefqtWhNtZRWT6B1TMPIWO8gJmBFkb6Y+ggiweSCjRMNFUfLT8J3SfPFgdtrwMr3gg2gtJ/PuuOffwfP/Xly/ZdYLClhPfuyXq/2OObcIjtQ6ayHjXjxNeOvVnIC5HzwnBfMqOQISPEwq+hKt+3fdg6TTU00DRVNLV1rK88g/XZB5FsncAVBQ2TRQ/ZrMWSIyqmtUZAOBJsKvzIt8XLYSk23FzB8F/d93sPvuu7gS33futbiRsP3/7BgTR+cTge9GfprPIrJOTdgJJSGGyhng/tQZmuFJrMR95KYX1B+CbvGMeGT16AxOojjyHDhNHSUFkmUOAbiOkncNWB/Th8008iM3wQarIXdiy7NbgiKpRDq9XwRIUxMvRsEbA9LKJ5WrPHYEubRiKrdaj1VVTmX0D5/EPosp7B5FgfRmduQt/0LUj2Xw0nPQIvyALh+5H8VRhTnHdxXRRKf3daHXCeFfoS0thxYrXYNCHIQZumYZlttBplrM09h+b8EyikVFxx9VFMX/cjyBRnYPmdcLwY0gSoE/2aVpu9b4TpJtN65E9sQEwnjl4PTbkKwWYyyrZMB5pK0qUGWuVZrM1+G9XFBzDYeQG7SiaGekhi6kNrJFhOqOkBNDeBBvk3+X1YwOijz6ev+eVvfPTyJxPd9z++dG2pM/VHt+0euLZUHEcsyEJBjo1qieWzXV9FQEvE3hPmN9WbMh3O4iYeKyvIGJrORxg3yO+p3VpDozyLpdMPwVx8DLvHBrD74K3on74Rya4Z+EGBQSoeirEDoJdm+sUfElMu+TtqVtDkQtuDY9LkLx1tV4VmaVwDtjfXUJk7Bm31O8jhHCYH6pgYjKMzSdKpgJsVzaYO26KGI+AQmdZLQPeSqHrd5P10/nnlyIf+7mOf+9vLuTNfrZ/zqgRbvrASfOjKPN49GYItlPjJKELp7kgqHSKmYWeQdcHUjWEmQOiyTUGfTR2E6sgTHqhbQYeWKGmtMmprpxnxU1ceQ08wi5GBLAYZbLkFiYk3wkpMwOUAxqzCrcR5KwkJEUahaUdMiB09LZ/8NiiAOWiHzBZLU7G5toxEzMGBA/tRHBhBLJkWV4QtrfaOjiMnKRFdkwAlQeO5Dgm1s6xDDiyYvgvDA1qaDb1twiJUfG0Oy6cegVN5FpMjXbjyNa9D/97XAZ2TsJHjzg95trAwgIrPcH3ZD4Ep+tGoRAFb+MLlBJDG5vksA6FuitMmKZHFHh+N5grKK89g88JjcNUF7JkcwoFr7kRh+o3w0uPhZJ7vfSzFSyICs3iO99YD4OuTAppFNF8qBlo84szRVazPP4/l8w/A1ZewZ2YKh6+9AwMTN8JL7+KuA5ODaD/4cZ5OwwkCF+By6Wz1qZnJFJqQhpMkqPihwpzAFq3dQqNewdrKIoMtpYECDl97LfKDw3AoGVZSDO7RBcisqND5nc1vCefny17o2vLehPXB5lc84lsmN3AnM1BgewFrWxvtGtrVOZQvfAeVuQeR989gsJBEqTSDwd23Ij16F5wOGiUXMltCaurFqx1Wd3LFXxy/qXNFfDKXuismbFNHq1mFoVOhdxorZx+GW30O450VzAzYKHRTB5sMZEcR77sTxV2vQ2pgHwLkgVgHHF/Kq1hcxg8SPZvO5dZoPYFEmEEW+RPJe4+6ujvZZLJOkQ3GpYyCbdo+TTQKzWDZiJK6nGSGR6tA1OIgbPzEELgePFcKFgJbbDId1AM4hoZAX0WLzF5r30bKOYXBjiYGsy46FZeTjEUtixfVAeMlZ/zvy0HfR1HoPP0n7/oTGX/wA/ogsCVHzJYBfHDQNRUawb7FftpxA1xkDfJdf/ZFvIoQUAwjF6+3+DBJzRjtydC/IUpAwkhHidw2OClGfymfBk4SEyuUIMaJp2TD1lehrj6L5sIjiFUeQw5ryGRc+IkU6l4Oy3oBK/4EUkM34aqDr8Xu0m4oXhIOW5jQGSXbvwiwE3ZAJA8VjwD6T2QLwtKRxN+2ydhVY88AZrbUythYPIXNxRMYHxvHba/7SWQLI3AUArvldcs53MFKeIWUZ/uvLgVa5F+2Zqdx0SoPSUaJRmQ++TqJNyJ3DUtz2ZvEDuHinZrDZHrnQGtZ0Ahs2TyD9bmH0V5+BCPpRYwPZ9BRHETvxFF0jv8IYukDcL0e7rTJyM9QJMkX58UgnHQgL2E+hUmw55Nfiy1TRKjrSMxBU0Vl5RTWZx+F05jFxFABhw7fiJGZ2+B3XgEnlmdPL76PeQ+EflSKi0TgiNyG41u4t8JnRnuHzcrpmfEkDg9aU4XWrKCxfhrl+YdhVx/HYNc6dvVbzDAL3DiqFWL8BNCtGFpuGuWgB0vBQG09KP7pOX/0175x3xe1/zfH8KPnjNtvHc/82XjCn+jmvJoMHykXiIupMqXYCQLUI/PhbVmZgPU7RyVHe4r2ZsTyiJ67sMp4hgiPNRewg3urPDGNgHr5HALeObaxLxGxWkyYDo36JOq6BUun6XUuXIrb1TOorn8Tiv4ChrNlDOcs5FJ0r3eipUzBL9yK/qnXo7ufPM0IcKRCOTzWF4eKcO/sTDnlvYqHx/bOEqBCTB1lTHy46dlzKUqSRI7ieDQxgybv0JSwJWwsfgfVxQfR6ZzCnv4WhrtdZOMx6KFnS0sDT91p2lm0Y4NIlQ5j15E3YdfB1yLdNShGlx71iQXIt3nSHeVLoaRChrOG7yWUZREAxHIYunPC7jWvs+QYjku+LeQrs4HG2iyWz30Ldu0R9HfVUeqPY3D4ShSmfipktvSGI56FASIgE2VItAoyaEHuWylEWQYWXv/8Cr04HBqHawjYQgMOtPoqNheew/q5h5C1X8TMQBsj/QoySR+e4UBvUG7poe0pMLiZGDATZNkfwabf/4ezHoEtX7zsjv+9x82p146l3zOT9X4x79ksseEiOZQRRT5d4pUoni4S8WS/CqsiBNYc6riTLIoGJ5CnnoFWexOby8ewdv6bSGsvYv+AgbFeD5kMGYuGYEuLCn5ae0B3FFSZ2TJSX8bwVz7x+w/8/Hc70+/85mzPv79u8tf70srPFhWkOgJitRCA5iLwLGa2OCTB40dO7K2dY6yjQBjmGOQnRWanrgWXponqJAux2UeHQO/N+RPYPP8NZNyXcODgAey/4UeRHTkCLTUIO+hi1iz7U+3YcfLbHfLUKLeP3lB45qh4ZjY8TRWlHL6+jsbyKWycewhJ7TuYHC9i4oq7UJy6BaneA3CTJbgMHkY50467hs+c1E7RJKnwX8O9GDYYKd6Tvw5L52y0Wm2+N1u1Faydf4obe/1ZHfuvPorJI29GZuAArKAbFoFwzGQiQDP0pOJzFIqRebpaJG1mJz6WjRIgR6+X6yMGW2hdm2hVF7B24QlU5u9HX/oMZgYNDHW7SAUB2o0EmvUAqhlAd+JouUmseTSdbPTpZ+OHfvWfP/7Zr19uvP/1r37qULE79bGbJ7rvnhiZRCbdjwT64XoZsSmnSQQ8cTFitEgOz2wumnjrpqURrtjhNCdaY/FtoRyX4oZG5sLtdTRqC1g6+xQa889h98QwDhy+FX3jhxBPDSLwSF1AIFWU54ZR4mW53fZfRKE5Gh1Ocl/bdti/ksEWR2UZE4GC9aVZVOceQ1B/BkOda5ge0jDUl0ACSZgEgho+s2YdAltoOqgfg+nG8f+Q9x5Qcl3nmeBXuaqrU1V1dXXOjUYgQBAAg0iKmWKyNF57vcdje8/6eMOM5bE067G9kj07pne9clKWkzy25CDZWkmWvbYli0kiCZJiEEmAEaEbnXN35fDy2/P9971GEUSkvOfY3ObpA5IooKveu+/e///+L2gWULZptD2weCx03W9/9Xf//Pcv99q+G1/3rgRbvrTifmSqAx8ciRqDcZuSD19W439c+gr4+e1ee+BF56oCxe/R1ebvjbhlfxHJCE2ZNBPlUhGlzSVsLxzD+vxjCBkvYigbw3DPJHonbkdw6D4BW2xBhc8W0JdaSM0TZmpQ+dBpjCaW6NGqsC/WlucQcDTRu2d6hhAQzxb+SdLv/XKfxYCfEMMN2vNU8WqX5lpIUfVMkXw0bAu1BmVLGoxqHvmFN7B84gkESq9idLATU0fuRXrXvQi0jMC0E8IbD/HQdGjapqAWxRjyvBC8RkBNk1WknDQBQiNlNB7lghbMmiZaVnEWL61jc/H72DzzJFxjHWMTozhw7V1I994ORPpEvb1T+1/gghLYCHqxZlKU+KWKR0O36J+icZOh7pva0gKsRg0rM89j9dRDiDub2DU+jr3X3Iau8ZthtYxBJ/rvgSghysPkbFLAxs4B5C8z70aqdqQpjlWc4jkpJ/25gLWVRQFbsl1tOHjoMLp7B6EZLoKhFpmUyyHnTYtpNqoiExV4JB4mfvKENCiS+SSRz5TZBGQ0TiCCtGg6t1syceCkY3v5Vcyf+haC+nPoSwcwlJ3AwOTtiPffKckkFlouslT9qrf5V1UIyrzVBQzTgaU3YNQKqJQLsomTNbR0+jEEq69gvLWA8YyN1jbAjLbBbjuIlqEfR2vPDQhEErADMUl1UN4rChhUyLySFPnHr1pwov1T0wQvAl39b09c4fkvSQKXT6NXb1f5YijO+9l0CWlIWEx5JniMLI+Y0rSIqbQYmYVgcxpANgvlQ1YDDUsh/JQxOEYddn0Fxc1jqOS/h7B5Ev0tFQy2WugIG2Kou1EL40w1hdNmnz3t9P55Odj68WBnx/Q/J+BCsKWFYEsPfrnH1IL0H1DTMmWueUGm/87z4l0bDxBWqWNnowN3rt0O6OaBFc0iAg8wUPtRU0MpF90336M3QlgmenxTNr2mgqq4dV0NemkV5eUXUJl9GIHyMbRH1tAap59BCCWzBXmnH4HsjRje835kstfCdNpkqs/PF3QbklajnkXfRFwxv7gjsXhWYAuNwgn8kEFGtpKGBk2zGTHLyWp+E6uzx1FYfhWjw6O4+a4fRzI7BI1GikEvVUOm7/51PQeIbHqilJft2V24OZ1ITSrV3yPGpt5786EZ35hQSUY8wMUDuZSZqAJphB0iqUoOqjUNpXIBxc05rM4/jzL1++4JDPfG0DYwhPToTUgMPAA7PgXToUG3x5KUZ0dN494Otng0NkHXvCLPO0PpHUWzPYLZ/K6TlVkvYW32GLZmHkdYW8TIQDf2HrhBQF67jRT6dtghBQqEfVNXWSM+oK28TeS+EeQXIPnsOc2JLn9urWap+OcizUEJtjwFc+s5ZOPLGO9uIJ0wRCZSKLIpcNHQgmKmmbeTWEBXfSXQ9dcvu1P/+fHf/bN3bOz34OtudHfW+cS16cB/n3atDkolPfzAu1Ts2Hy5Hm2+eWZysnm2ufCfU2mwPTBT0dGbnj+RBCuBrJwWMtA4ayQs+yaLfs8LxJJIY8W05NRdN7hnVQVYpES6rpswajpMynPWXsfm8rcRtV7HSKqAgQ4DqTj34HbUQ7sR6r4bneN3I5zZC01M3VUdwLXb7NgiK6NZN9fcl3r9nd/n7QxF/IsloLcKLvDBRX+oZBlMvDNRKpXkDN1aPo6tuaMIVF7ERHodw902WsK2xNGW6OVBuYweRdlsQd1JIZHbi5FD92PwwD2IJvsQFPYFEOF+4DBhhj4SCoJVW8lOm9L0X2rhn2UeqP/mshSPajI86XtQ3Ba58Nr889ic/yekYhsY6QpgYHAfOsf+O0TS74UVTsEQWzJf/qrAs7N/t9oP1BdZIb6Bqg/ukMbvSIIaaww+c3WaYs88h80zTyBpvYmJnhoGskCMEu66hVopgFrVRp0m+nYAdYsT6U4suIP2OtKfOFXv+cTDf/SXl53U8pFT2tjd2ciHdrcEPpyxOcRTe5S/d8nZKXuacjDciTnf6UYIFLPx5yDDhGUx0aksg5taxUS1sIXN+RewNv1txI3XsG9QR2+HiXiMAw4T1bKDWsWFrilmS90KKWaL27e95PR/+TOfeeTDFypsfvWxM8M/fGTgNzLxyE8lA8LtQ4Q+RDYduZRcUfZiDl69eyTwuienFRaGfL4IAqEQdKsG29FhkYHF/ahiiVFrJb+OldkXkJ99DKnQLPbsvwpjh38YnYPXwwgPQLfJkuBT9DbE8u2kHLmwTWc0WbiU5TO6V/yCyG7aQGF5GqunvgO3dBSjozmM7b8P2ZFbEGvfAzvYJWlKrBuVZNQDVrzeRT26TWfVDgisGKLsm3hmWraJmkFGDb2CajAaZZR43px+Btrq99DTaWDvgRsxuP8DiPVcA8NJwQrEYTt1hEO+dw/vDtnJPK95df0YewWwCs9ZwGMlv+Geb3KYUNFQY1Ty9qJ4PRJsaXePY++ghVxLDbEgUC6FUCoD1bojMec1M4oNK4U5d/D4y8E9H/uHj//5Vy9S9L7lt371r39/MJMwP3hVNvSR/ePDyHYOIWj3w3ZaxRNLxbN77HKHNLKw9DxmRJP/HTPjngUArzn7TOW5yf5STnRbsfzLlS0UCytYOPMm1hanMTo8hCNHbkJXdggItKjglyBTA8/2eud+huZB2o6EyKvneF5SQqrz+WrUoJm69GA6gzy2trAx8woqi8+gzTqB0WwRIzkDqVb6QEZQLPHPBNDQHUmhklqDgK1NJr2LituCpdDQ/MuRI7/x9d/6iz+53Gv7bnzduxJs+as19yNTbfjgSMQYjAnY4qPPfsOtNnpukGKGK/QtHui+tIh1gT+d5MTMm4iSlSApCwFYOg+pCipbmzKpW51/BGbtGfSmXEz27sLg5G0IDt0PPTQE24t+ficLSDYSgi2G7iU5VCRSbW1pHoFAA9ccPoRMbgQI0zxNyVmU4a1iOVheka6iv/xps8+AUY24gDDC4KERrwaNh5sYkpHZso380mtYefMJBKuvYWw4jclD9yM1+QACyVFYltInKrCFU8ezYItQgGUyqRgCSpqhGEQEWUwPbKEUw9YsmIyqq9VQaSiwZWvxJWzNHgWsLYztmcLVR+5CKnsT3GC3otruTHkvfGWbY1CbX0XaOQ8kgmaktpOKXK8XUK8WsHzqaRTOPIr2UAkTY2OYOnAL0gRbWicFbJEiwKWOm141/MheA3CRG+wDP9zYiCIzlo/UehaJ66tLKGwtoSvdgquvPoTuniEYPGtCCdFgi2ZGqjdPruQV22qk5XlkeBrvoEwfCLZoEluuqnqVKkKWjMRlVmuoFtaFlTV3+mHo1e+iu93AeHYCQ5O3ITFIZssUzHPAFr/Jvpx1zGeEEzYFtpAKmZfJ1Ori61iafhjh2nFMtJcxkgGSbQkEO4cQ6r4Jsb4fRbh9r/JG4UcWKonf5J3/J597j/1IO//V8vtsOLw4Uh5mbzHMFd2bP5FUAI0qdLz0D3qHgQwsS85DWqAF6Rkg8aMWdDq4GzU0zBoM24TRoA+QBZsx0NvTWF96AVrlODpjaxju1DDYZqE9aoqnxXbZxWolhlUzjXmnB/Nu7ycqdscfVF4357/2tX8eSRENcmMd+E8P9OB/6zG0YFQk8b7Dx6XBlkvdb98r6WyKmh8T3jyTU2tY7qmfzuWV32IcThBLUtGY+uH5j1ArTt07zTgEBDFR3z6J0tzjqCw/iVDtNbSHt9AWY8x5AtVgL5C+Hrld/waxzM3QWMhxz+EjZFcRlkmYYpvtrA0PQJAIb+85C9sEC5kmwSkdwRYVWUywpUyw5cxLKK68irGRMdx0108g2TXogS1kPyrTPrUG/U988XWrGrPzFNUCHPKZVwCRklB4TRz/kJeIpYAIJSeSfcb7q2QNi2khmVeMQtVRrhRR4KRx/mXkpx9FVn8V4wMtSI1OioQw2n8PzPAodEk+IQODIIsyKFRRwl4O+ls+UpMvVhMI1wy2SAxpvYxqcQtrsy+iOPsEEtYKRgZ7MLX/enSP3wK342pogXaVLhTg5I+0dX/S6af18I56KT0itVBMPj/ZQYEtLhoNS9KjaqVt5FdPYn3uaWjrz6I7toTJbA2ZVk6cXRRKlDiS+ROEYdC3JYF5N+OsBLr+9tXw1Ece+q0vTV9q/Z/v93/MdUNTx/Sxe3bFHhmLuoMdjhaUgabHNlLsBOUDpwAzshfYPKvGwgvKVf4sO4Mhf0DU3PQonwiJSvaSerhvsaGV50hkZip+VzFZg2LYSRCb9iSGwSK7IcaIplmDbuhiaKzXasivLmJ9/gVo5WeRiS1iJF1Gf7uFzhjbzg7o0asQ6bkXbWN3wE2NoeHGECJ7xvIn1Bffty9+Xc+ythTjmH4GKq2GtYMwdvh8mJQumKiSJbq9iu3lN4QNaxeexXDnIkZzFpIREw7jn0uQRqukxVA2kqi7bWjJ7hKwZeDAvYi09AvYIozVEJlHKi1HGiEPlL2ctdAMRktajG2LhKRaKcp7XFt4EcvT30aru4CRjIXR4X1ITzCN6L0wIymRVauUZ+W1o6Q3/C8vRtljuvJ+ExBWIJB6NunXQv+7msHnrarkyoUlbMw8i+3ZJ9DqnsJ4Tx39GRexoAmdoGQpjFrNVg2TA9TMGDYcnkeD1U2kP3as3Pd7T3/hC5XL+ex8DcGWu7KRD021BD7cZdH0nPeKUid1z0R+s9P9+axn369I1StBMQvl3mXCtBqoaUUxQa2XLdS2t7E5/xw2Z76NFvt17BmsI9dpIx5moiEZfDZqFcZuA7oZQN1WYMuS27sx7/b9xR98+tFfutBn+fiz84dvn+r5L9lk9AMxJhCK/5CpwBYZMvDJ5fPGhlgNgZShumI+CXtSBl5RBAm2mARbNBgma8wGGhVbBoqFzTcay4QAACAASURBVAUsTX8PleXH0ZNYw9S+vRg6+H6kBm+CGRqE5bZ7Z8LFVcXn1mR+LSQpcAYjs9W6I+hcWD6DpVOPwSk/gdHRPoxdfR9yI7cimtgNJ5ASuZcd0ryzWBlq01hbDT68AAbPn1CeQwEhQ8IglTPCNqGLlFoxkCrVBgyJ6T6F1emjsAsvoD9tY9feGzCw9wOI9x6B4XTBDMbhoKECNuT549lJAEINR3gXBLzyzm0SRnzGPOsyslwsmrBXdNTLFUleohH1+uyjSFovYc+Agb62KhJBoFKOyB5QqStwsW6EsWmlMOsMnnglsOeTf/vJL//Xy13nP/3FL8Z3p7ZvHUiGvn5kNN060j2MSGgXbKcTJteBJNlybfAaKT8WK2jCiNZlX45aCY+9aarXetJDYbRJTWBBY5JntYBScQPzCzMSjDIyPIr9+65GqpMJREp2RGaLLX/u4ufz+WoNtVa472uoaWS00LeF17OI/NIZiZ22t19Eb2IZ4z0aejt1JGN8vsLIF3XUtKAMc0ydciTKlgPQyJKzgyigzVnCwOsvRo58+Ju/84XvXu61fTe+7l0Jtnxpxf3ong787HBEH4wzUkyaJhaenmmpZygq/00UWIo2Fj4e2CK/70/sFTvAL2/EXZqAC43PqjTg20ZxbQYrc99FeftxpJMNTA1MYnT37Qg3gS3NDWAzsnjeIrtppbGQpHkdF7+KzaxAK1exujSHQEDD4SNHkOlWYIvjaYqF8Ccxj/SYIKvBayblPPOaHi+yzU+rIdhCGmzD1BSwQ+p3pQGtvIWthVexfPJxxLQTGB/JiMY5NXE/0DIiYAsPx7eDLepnCtji2XAqHbdiXzC+kGALKaYEWxzdFtdrGtSWazUUiuvYXnoJ27NPIYgSdh3Yh4NH7kZr53Vw3LSASJxanw/3b35Qz23E/cNJgR7KWEs1AjVo9ZLErM2ffByNlSeQbWnI9Hpi741Ij78XVtseaG6r2tDoPcNIbwFbPDnERXaIZrCFm5vvY1Aul7GxviJTuUxnAvsPXI3u3JCkAoAxeJI+wHvJH8T1qyREHqXGm9KrSQvfEwttlZbQQEASKVST5PCak5Zvc+LTQKWwgfL6DBZmvovC5kNoj1Ux2TOOsanbkCTY0rJLwJZzUfALNobnfHbl2UIZgSbTjXIpj3pNw+r8K1iefgiRxqsYT9cwnImgtSOLlp5rkBy4FcjeCjvYC91ksgOjBH2R0oW3qkuBQL57PhsdPgvy/LIA9P11KGdzyQRSJpvSYAZC4qUgfjcOUXwH4VDM836yYRsGLBqKWSYM00Dd0JSESGd8qg6LgNbWIvILLyO/+hJi7iIGMg0MZwx0t5mIMUrVdJEvmeKQT4183mrFrD1YmsfQr27EB776tV/53OY/x6FDZkvcY7bkjEYwanMvFF6Ll8J24Z/S7Oly7r0/GwXs3RsxZm42aXurMac/sVZTHC9RS1hhXNEsqFRsJr0RVMaM8nIRwzxCXJzMG3nU11/F5txRVFeeRVQ/g45YGYl4GE5iAKHuG5AZuQfBjvdAczJeQpDtgS0+68pjt3hgBJ8b5WmhrgMTBWwyWwRsoUkcWRmK3VJklPCZl1BefQ0T4xO46c5/i5b0EBq2mngSbJFiaccv6sI71Fv8ct4GtvCzW7DpgSG0cSWrIdtDpWDsOAl4iQds1fkPQUWvQBcWlgfCEIDg9K9aEcO9jcXj2Dz5MNqrL2FssA25sYPI7b4Nkdzt0AMD0C3uIwF5Fs4O6M59Bt9qyNe81/Lz+/scjSGr3NvrnDquYmXmOVSXnkJ7cAOjg70Y330E2bFbgfRh6MFOGHLfgSiB/J3ziroYJadQEgrl16KAZOVdwv2OWn6mJzEVoU7pAcGWtVPSgNdWn0FXZBGT3XV0tfO1JgpFS4EtWhC6ERTj6kV0YTHY9U9vuCO/8q3f/dqxd/IMfnLRTYRc/Mz7BvBbHY7VmjQ1hD3zeBVvq5imEicrMhCW5yIqkn2c61GBMaqZU2tAyVSkUpFb4Ue3e/Nvj66u/kIvJceLlBbei/yZgOjqHcpN6Geh6dCNBgyzDtOoS2y2wSa9sIalmWNYm38OyfAZjGTrGE0b6G51kQgEYDqdsBJXIzF4P9pGb4XR1gvNiSAaZIgAzygfJH8nV092Gi+dyW/OCUqp1L1msIUALWUE1WoFFQ4QVk5i48wzaGw8jb7kGYx1m2gXyZiFWhkoVgIo1aMo62S2tCPRPYXhQ/ejf/89O2ALNwKCLUyJUmALUTJ/z7j052l+DvyzSRqZalmSuLaWX8HCyW8jUD+BoU4N42NXIbvrxxDJ3AwznIYuYKNfswURsmMeE0oFOfgsWQXOcU0osIVDBBpdMr2S9ZuALUwBLCxibfoZFBaeQkdgBhO5BvoyDiIBA1qVYEtIwBayaXWbYEsUG06G0/71vJN68LX0e/7k8Qcf9H/4JS/AL53Wxu/uinxodwIf6pI0HxVhfF6wxWPl+cwJtQ2SKdEEttj0OSmJHLFeNmXAuTH7PWzPPYw29wT2DGro6bAQpXktmS0lB7WqB7aIjCiMvNOORadnZQ59X/j8Zx793y/0If7o+Ma91w51fiSXjNwadSghMhF2OMBkyIaCtZQfB585xSgTbyIP8FUSWu5QUWG2EMA0LR2aweFaAw0mblZrYua8SO+6zWcwmi5icmo3cnvuRWbkZhjBUdjoVHV7U+LP+d7zueezv97Eg4MR4BwkVikl20ZhZRZLJx+DUXwCE+P9mLzmh9A9fDPCsQnY6BA2hhXUvb1JxXELe1vgYB9sUewJP/1SgDHxgaSnkMeOILDEM5P7b3lLIoPXZp5BuP4KhrpdjO86jN6pB5DovR4GcjACcdC9iuc7nz0pDwIqPEPV2mQ5sT5Q8l8fbJEBCUEfMtAILFFGVK6gWlzFxuIxrM2wznwBe/o1DHTUkQwHUatEUCy7KNfoJ+igbkawaXZixh2YfSMw9Qdf/+RXPn7JBd70ggf/+lMjiXjgEzcP4keu6h9GS9s1sAPdUmMqCaSqOdQ14pDZgB1maAuT81pUQpwYLntsQGGq+8w4B4ZBn06a5G5idXVJgPGhoREMD40iEWv1hpHKF5K96Vul4G8/n5trZZ+d7CcG8pzmPsVwB9bt5cIaVs8cw/b882gxT2Ksq4zRbltYoUzbqtYh52fDACyTLElXzhayyTQnhIqbwJaTqi4Ger/1cPiWn3nl4x//gSS5V3Jf/iW+9l0JtvzVmvvRXa1ktugDMaExKiqmT8mT6ZLHbDkv2CLooNfg+jRtKewUVZebIKc3nP7US2WUNxewMvsktlYeQzxYwL6RcUzuvwORgfughQZhi+u0mpg3NyyXahLVa98OtjRKJawsnEEwYOLIDdcj0z0MhJrAFpluqkLU8in7O8yWC4AtStgjFDKCLWVGTFcbaJQ2sDn3ClZOPYkW6zQmR7swfvAedE7cB7dlFJa4iQcRIgotRb7HbPEQcBWp6hWNnvcfp5WkNBvSSLCYCoB0YF5P+iMI2FJYE2ZLfu5pREM17DlyGAcO3YV48mpYdruYUarpz8W/LnTNffNGbjDiJ9DQYDbK2Fg7hdk3HgPyz6E/bWJ4cATDk9chNXYr7I790Nx28e0R3oPIHdSXojdf+MsH2/wmRP3cGiqVCjbXV1HcXkaqPYZ9e69Cd+8QTIsHudJv8tDmxFaBLOLM00Ql9QtuVWAriRYbWcPTtCrjTwJvCmyAsE2q+U1U8ktYnnsGawvfRMzZwq6BUezafStah+94G9jir99LgYM718Mlc0ixhujTUC+X0Kg0sDp/DGsEW4w3MNqlYTCbRGdmAm0DtyIycCPc5F7oVosUCiEmjVzqBl/g95ufLRlMyjRXSlNlBuaQ8mjCcizhrJANFGR0LO1xOGEJhxGOxBEMRxFkOoQdQAQxBGwXrqnDNDSY/FVYZ+pbN00xmHTMOqpbK+L+X1x8EWF9Hj0ddQx3u+jpMNAaZ4C4g6pOWruJeo203wDqRgRrdg5vupMvF9zO//j7iQNP4cEH3+kl2LkyArYE8Yv35/DLOdMDWwTEujTY0rxv+XvXWQBO8phkXcnrPKkD9wFlj6S8giSP3I9IlRey/GC0L5syynW4LlWMe0BkcpRUMPLRT3jwgAXbRThswaqto7hCucBTaGy8hIQ9j3YaYXYOItFzAzqH7kCw/To07DTsIG8o5RsNhDn85buUTtX3VlERq/zyvHQFqCbYQpN0zWhAa9SFDUbZX2GTYMFLqK6/jsldU7jxzp9ES2e/+Fy5woxRRaG3K7yd8n3Oer3Q88R9nwWuFaBMyhGzXrICVcPOOs4r9n2mJQ0nXVu+1TpnrK83LSbV2lW+WEwGatS3UVh7E+snHkYs/yxG+tvRP3Uj+nbfgXDXDdCQhcG9LcDCljRxj3kjbM/mr7cXc34Bx1/5DHOfk+kqwZZqCZXCIpZOP43GyjPIxAsYGezFyOQhZEZuQSB9HbRgWmRjCsz22DweG0qByGf1728DW8TI0WO26GQPNlAr51FYP43N2WdQWX4ancE5SUDjJJxFeol+FUUX9QZTSwi2xLGINJYCXY++ERz7tW/+9tefeSdb0D8W3VQD+PZ17TgUt/UwGbZRi2cGE/pUypLs1yKTpALyrK+ZyD6FyUTg1zdV9EAmX6oniS5MnuOzw4XtIuy5KfN8Un9KUdkltU3iasl8IluAYHMEpmGjznhPmpjTs0WvwqJ3WWED2ysnsDL3LBrFN9GXLmOyL4TBThdtYcojHWhWCoGO69A+8X60DN8APZ6B4YQlkdCxOJk+eza+k+t3KbBFfISE7REUsEXYmqUtudfrZ76HyspRpMMnMdFjIJ20JZ6+XnVQJOBSjQizpeESbNmNoWvuQ+9VBFsGZLLeDLYQ8BTflHMkUOf7TP6Zcz42LWn69CyqFLeQ3ziFpRPfkTj7vrYSJif2oWf3jyCcvglWKAODQwZ5yBWrjUaaCnQ8C7Y0S6qUxIn1KiVLDgzL3AFbGpUyKlvzWJ1+CuXlZ9AVnhdmS67TQhimgC3VUhDVGv8c03uAqqHAlll3cG7LTf3a5z/z0F9cyT38yOvaxJ19kQ9NJfDzlwRbdkA1z3vGY9DxuZBayTIk5a+uV0QSUy0ZKG+sYX32aRQWHkUqOI29Azqy7aaALVrdQLXkoloDDB3iG0EZEY06l9E7d8Yd+uP/+ulv/+aFPs+fn8j/1IFc6y/kWiLXROjX4jDGnOwcS1lwSFPL2kyxW0RgJmCvVBZebcZnMgjG/knCl6WLOTgB+wab/HIJm8tvYPH043BLL2JXj47h8XGkx29H99gdMIITsAM0PeU54g/Wzv+OzwVb/Ff5DGruv5UqGYUcCs9hmSar209ictcApg49gK7hmxCk1QGNXcWLRtUmAgITbCFIwEHEecEWxdqQb5lgMXGpgYpeQ7VRlzTTSmENa7MvYXvue2i1T2G0J4iBsavRPXkvkv03wgr0KR/EAJlDPOP4c3n0cNjhMVtEGaCYW2p0qMB4OQ1UcSeSqUZNR6NSRa24js3l41idfhgoP42p3gZG0jpaI0HUalEUi7aALTWDzJYItqxOnHEGlt9wx7/w1U9//b9cyVr/sa/+fuu469xzKFX8+vUjfch234BwpBc2wxrknXo+Kr4sS1KqaHhNz78W5YXjsYaagwQU6OjAtjTUJVFsC9v5LYRCQfT3DyCdyooU1CU4JSlNwqm6JNjS/NnEP9IhoKOSssho1GiYXatCr5dR2FRG9o2tl5FNrGKiW0dvp43WqA1Lo/zWQpmgpsF9JwjbZB3rCnOyjiiK6MSqlTk1Y/V+/At/8J3LZgxdyfX/1/TadyXY8uU191em2vCzI2F9gDGLythJMVvUgXh5YAv1gBKJLEeeYr+oBe2IltRo1KGVa6hskRr6HFbmHoNrLGPvyBD2HboLsaF7JPqZYMu50obm5vtiC4avY6IDU13YnNerZdQKBSzNzUjjcf0N70E6R7CFTvXKGVwYJF4ULg+FtzNbvM8g0iG1WQoQ5djQaTin1wVsobaU3h4bs8ewduoo2p1Z7BrrwsjBu9E+fh8CiTFYtmqSCLawePVjJaXXEmqzAlu4SyrTPuXZshP9R2CoCWwRbXOtikJ+DRsL30d+/ntoSVg4cP0N2Hf1bYhE98IUsIVF66UftXOnTH7DyEaA11XT6hKpTVNAQythaeEY5t98GInGKxjqsjEwMIC+kcPoHL0dbuowdLcTFq8XY67FEMJrqy7xJDXfb6HX08OAhmmVCrY311DKr6GjNYrde3aLjMi0uVFHREbExv9CYIvv5K9aXVWgq9NKNWmijRaqumeKzA3cqKNazKNe2MD60stYmPkW3PoiJvoHsG//LWgfvh1Wy+QPyGxROlCabNGrpVquQC9VsTr7MjbOfBsx+yQGuxwM9eWQHbgW7QN3A6kDcMIp1K2oKKY4XTwbqX3pe+2/4i3FLht2Gi0x1cub+uliCmmKkSansKRris8Ap1RktoRCCEciCMeiiMRjCMdJj48AOv0kTbg0/RN6swldpy6an5N/Jx3d+cwsY3PhGLYXnkeg+ib626oYzQXQy2YlToCBpqH0RQIaDQeGHoBtuLD0ALbdTky7A9Z8eOhPt9D92S//5hffuPxPfv5XEmyJBvGLDxBsMerCbOGzKM9ncybgRX7QuawF9VLlzEjmj0zhvcZOMVd2OAhKw840uGZQRvYplZYmAfUBlSTF+FROtRidrPxylLG57L3C8HJhOTrqxUVszb2AwtxTQPk42qNltGW60T5wBOnh2xFoO4yGk4IdVMUibE1YS6qRPStNU+yCZrCFv8s0APpJKbCFzBYy7qqVCvKby1iZeQHVjTewZ/c+3HjHTyLW3geN0jRJ/VIgjgerXxJs8fej5iKZYCC/uU8IZ4NTQ1sZR4qxMf+//+1JKUmlFv06GxQOGSmR9cAqH6KQRpvpM3oZte3TWDv1CJy1J9CXa8fo/vdhcO+dCHceQMPtkAQwKWzF40+yNlVzcRkVgw+4qP1VgS2SRlTNSwG3dOoorK1n0dNaxfBQD/pHrkZ6+DYEu26EEcjCECYpwZYdG5gdBqNvpKr2OSVTkavkne3cOMhs4fPFs6RG6cYGzcC/h/ISJ/tnMJGroaeT3maUlhgKbKkH0dADArasIE3flidPBof/j7/7nb977Eqfv1887ibTKdx9Wy++OhJAJOJoiNgW4qbyUbFD9AJRyRtsZgQEJ4VfKETek+XHz+8YYKrC+CyY5cnheE+59mwXsRCZSEoCLWuRz4skORF8N0Um7HJdi/zRlTjdhqZAYqb6MI1PL22ivDqNlbnnUCscR2diS87B4WwMXXH+NSoqWwvkkOi5BeldH0B84BpokVaYNLemh47FN///BdhCHERNgVXkgZJFk2HYYCNeKaC0MYvN2edRWHwCrc7rGMtpyLVZiAY5HLNRLDrIV0Ko6AlooGfLHgwevB89BFuS/XB57tr0bCGzRQFgNJ5UZmAXXwkXA1t4ztAstErPpK0zWD79LArLLyAdXcLU1B4M7vsRxLpuhBnsgsHUS2GlGmoPFLCFkjov2sGLelfMFiXxU2CLf8bZEi/M+oISkhKbplNPorb6HLrjSxjPNdDdQbNpU5gWFcYkN7yJtEWwJYJ1N8sG9I0NN/XrX/jsQ5ftY8Er9JFpbeK2TPjDexKB/0AZEeOpLywjUoMjOeflEiv2yLlgS00rKwZyyUBhbQmrTItc+S66IvPY3a8h22ohEmakr3qea3VK5Ai2BCR1Zstpw7Lbe+q0PfJ7f/bZb37uQnfy6/P1D091xv5DNh6YYBw7rxGn+NI7OMoD8Pxgi2/oqsAR30+Qa5P7IL0weI7oVb6/DawvHMPqmScQ0V7Hrj4Lg8MjSA3diq6Ju2CFd8NEWp2Hbxmsnf9dn49Jxb1C5GsSO16Veq+4Po/Fk0+isXkUU7uHsefIDyE9cB0CISYRtcr+YwfJK/QCQciilDhiVpJn5ZtyZomcT4Hi6gzlAJrPYQ1VYfHUBNgvbs5jZfp5lFdeQDo0L2BLz+A+pMfuQvvQLbCDw2g4LYx19CSwYXV27vggesNCsSJQXnM8mURG5P36NrCltIGtldfFQNncfhy7exsYz1pojQD1GqUvJqqUzRlAjYl0CmzZPImRL33pU3/7C1e037tu4Le/8Tv9EdS/ectw+1WjA0eCba0jsAM8Q9kbKVmPrGrpy9QwSa6peFyp6DYlhVXWDzskV35G24DWqIrvTq1eRTKZQFdXFvFYi5hvu2QpE3ThXr/jG3nhT9AMzvlrRMnNCLYodhB/Xq24hs2l49iYfwIh/Q0MZSoiyUzHHUSDQXlduUK5LtPWVOS8YzI23oXuOKgijjUn567YuSemjYGf/Zs//psTV3Rd34UvvozS6V/fp74Y2KI+zVnPlvMxWxRNU0UXc/Kq2oqYoveK9ICFMI3Z6GlSFw3pxvIxLM0+gXrxNCaHsjh45H1IDt8NPUzDpB+E2cJYZFPRAXnYVBQlcGH2NKIhG++5+WakcyNwg28FW8Q41TPxUnREVZaqCcnbwRZxgKf20TZR1ckuqUJvaKhsL2N15kVszDyFzsA8psa6Mbz/brSP3QuQ2eLQK4aeL2QQqYmW1MFNYIt4tngepMq4Ubn3S0KCRBoCtm6JjMgHW/Lbq9iYfwH5hefQ0R7EwRtvxtS+9yIYmoBttzMR8LLBlnOlMD7qT2aCagQY/cyoy23MzTyH1dOPojNwEiNkIvT0IDtwEB2jdyKYuR4aMmC8IpvvIBsgid67vCbEb6z4fnywhQfh9tY6yoV1tCUj2DU5iRzBFlIO3bDoMMNhgi6+Xl/BV75cwy9OfBmRrF3PA0AZPBAkVMwChbGbsE1KxEpoFAvYXj+BhdOPoLp9GiM9aVx14CZkxu6AI2BL4i1eEueb2F1od1CTbU506qiSSVPixLSMtZkXsTn7T0gEzmAwF8Pw6C70jt6OeO5OuLEhkklheI2eBPNegjF07s9vfo8iFaK8Q77pfUR/FQu6RfkPI0/pZWFLOhTHvXwNAUf2cKFIGOF4FNFkAon2FrTEW+Fa9LyhIa4Bw9TlmylhjDk0dEbONlArbotUamvxWQQbp5BLbGK0y8ZgOiBxs0FKUzhRJm27DpikYNpBGLoDRwcqaMESMpiOjsxsRLK/erSr/++mP/Q5/QfZhQm2xAL4pft78EsEWyKepyr1xJfTPJ/7s/2JCL0xxHxcmUEgGOK+KYYwcg29lFYFGHg7kAJPFMtQCidOVwQAiQjwQ8043fklvlZMPqkbV0CiE6bfhAOLUgWjjOLKCWxMP4XGKpOeFtHW2Y7usUPoHr8Voc4j0Kx22IGIioGzTc9DhfuTT9VVYI4UcZ4fhDodFPuJU21NV+auDU7Oq2Vsry9iefp51LdP4Kp9B/Ce238C4bY+6GSaXCHYci6A5bNBWJyz8CE4KIk8LJx5rUUipPwqhMHBrlAAK9WECyBCcJ7rnq/fYS+xsPN2ZTZkRhWN4hy2556EvnYU2UwHpg7/MPr33IVQkt4bSdGAK6sjJSOSJv8ywBZ/r/UnZrx2PouvXtnE5tLrWJl+HKHKyxhMaxjsz6F78CphI4Wzt0IPdsOUwhEqBcRrcBVTStH3/fslzj6+MewO2KJAiYZuoVqjjKKI8tY8NuefR3HhKNrsUxjrrqIvTcmghUrJRKWgwJa6wfSEOFacTiy6Xc+ecPt+8xuf/PbfX+mz94drbnc4hI++N4P/mDF02Y+5zhMmmUk0hjflW/lxeJp7TpV3pCMeS8zf5/3EQk/+SK8ZAmostBUOx4Q7G5EQmUhBBEIRBCJRBNl9ytbPdaIJqMxcYO5hlsbmn7R/gsY0iafMZRuljTPYmn0ZhbUXEA+dwUivi4F0EF0tIbQEXPH4KFWDsGLD6By5G5mp9yPcvQdaKCam9UwjVObQ/1xgi2LpkoYvHnDeFLgZbLGZVsO9t1JAeWsB24vHkJ9/EuH6yxjKVNHfaaIlYsJqAMWShe1yABUtLmBLS/deDFxzP3L77kFYwBZOi32whdG3CpS+jJ7XG+SpJDD/rPfXjvJF0FCvllDaWsTqmeNYm30aMfsUdk9NYPzgjyLZTbClGybPbPFb47bPaT9TS5g66MngdyLB/bpOnfo+a1bSuBo6aox+FrBxWmTgjbXn0Ne6iomcJp5FIddGvWKgUvLAFhto+GCLk8WsO/TcitP1f/3l5/7xH67kGfilN7TJO3rCH97TEvi57GWDLeonqOdcmSuLgbNlSOJUQ6vI56mVNeRXydR5AvX1J5CLL2JXr4GuNhNhvwkU8JQG/YwGD6BqhrDpdBBseeVNZ+jjf/XZb/3lhT7Pw6vmrw8kQ/+uK+rmQoyal2dXgS2sJUKhiPLG8FPQdsz6zwVblISEa5NxyNV6VXx7GtUGyltLWDnzLLaXnkZ7cBaTvRZ6+gbRMfBedE3cAzd2FTQ3owx4L7Hw/CHeuSx5v5HmOcIas1LMy89dOHkU9c1nsGfPGHYfeQCp3oMIBHsk9nkHbPFM2QXWYNql9EIeC31nMPF2sMWRerouYEulWpFhdH5tGkunnoaxfRy5xCqGu4PI9O1Cavh2dAzfASc8gbrTKmAL33MQETWqECaeYsjuRIN7P9tXKDSDLSIjYoJqlWtkE9urbwrYoq1/F7tyNUzkCLa40Osh8ekSsEUnm5hgSwfm3P7Cm/bw119v9Pzci398ZWmQP/+lB9sTgcgv3NIf/MjVg7tjufQo3CgHMG2yToKiKlCyQBki0QpAbB5i6h4L2KI8vKROF98zZZ7PATb9fuq1stSd7e1taG1tFVYLjc7Ze5DZIkl8lwBbmgf+fg2nUoiUt4+wWqrcJ8uyZzDRqbz2FDoisxjtNTCYBVpDLlzWqfROqiugxTDpFcUktAAM04XmBFF0k1i0cyuLVt+fFba77k6+bgAAIABJREFUfv1rX/uaQpj+f/z17gRbVtxfmWrHz1JGFLV0mayeT0bEAogHqc1JguJbnJ2QCSDDIsUHWxKegzqfAguOq8PhdLymo7bNpvUklhk3tvoqhntbcOiGu9A5+j4YoT7Y1OUJEPH2y30hGrm/JvnQEWwhO6BGMKJSFJ+YhdlTiIUd3PTe9yLVTbCFxq2K2SIFsjAZ6GviT/6awBZpsthM+K7jnDrzUKe8wkRFU2CLIWDLElanv4/1M08hHVoUsGXoqrvQPnoPkBxrAls82ron1lLotGeQ6016VXPlh5oqsEQaCE5yOQWta8ogt1ZBfmsF63MvoLjyAjLpOA7ddAdGp64HMATHbRecnc3ZxYZN55MQ8W0psMUUUyhppKgvLdN8bRWzp5/A9sLj6I3PYzjroiubQap3P9pH3odQ181CsSd4FgpHKVQUqihj2i6cOaLu5LmNFRsQmTxVq8jnN1EubKA1Ecb4xARyPQOyZvjNIzwciYq/jO/VctazxRu2eXRWVXIRyOJrlReGK0WqioxUUdwmHE4xSesvlqURmZ9+EhvLr6A3E8eBq29AbuJ2uMlJWC6BNK+ga1q7l1qzXqUp97RGlpRBincZer6A9envY3PuISRDSxgZzmJ897XIjd6JQPsN4gNgegDAjhCjKVnoQvv0+dhLPqDGST5ZKJww8TnSCZbQMJRMFzJbdB22qcHVGrD0OiyjLkbPwXAQwVgYsWQCbek02lNpxMMdAKKSskSmWcNsCEXYNBrQOQ0oUY9/GlsLL8MsvYZcWwkjmYZQL9Mx8pQcaKaDms6mxYXTUPIhHSGhcNsGUHfD2EYSM5E+YzY88NvH47s/f/w/f2r5Bzmj3gq2NIJhm2wyWRGeseqF/3ZO8vxpun+d/WvLg5rrUsVIqzhbYQYFAwhFyMgKSLMnEgn5WV4hTRBFGij+qvZeMSoP2LBD1IxTI0/2TVg8SpRhLqduhAoDsIIEvi3U88vYnn8RhYWjaGy/gUQcGJzcj8GpWxBJH4JmkgEXFqYSQTS1bvlMnW0EKRkis072Bc97KYSwgJsWZZU6ZUTcl6rCktham8PS9HPQ86dwYP9BXH/7TyKc7IVGOQgLcXHtVGC98li6PM8Wf1/yKb3cH2j8ya6aRRUBFNGny0SMfiNkY5HezmZAsTQYH0yARmRyBIsonaNVn6XBsdi4qYbMMWuw6mvQtl6BW30V2e4cdh3+cfRM3QFEe6A5cdLK1HzWEf6Fx5LxGs+d5fLW86y54N8xaCR1npLJKoGPdSzPPI/N2SeRtN+USVlvTxc6c7vROXgXIrm7YARzArbwc54LtkjR7WnalX+o2v/99DH+fAHNHBpj0seDzWYJ1fwCNsmCWjiKFvMERrtK6MvYMqyolE3UCpyEB1HXXZTsGNYk/jnz0ml74Hf/7089/JUrefYedN3g8DZ2pWP48qEkDiW1ioBUHDDErSAiXFchQ1IpRH5L3y96q/nAJ312hBqvIkOV9EfhF/xcfN4sprxRCmQRhOO/sxG0lOSI1yAYQSgSQygaQzgaAkl5wSALfLJaTJj0lWowLpWRtKaw8Wo0suTztPwqiosvIGydRja1ibG+ELpbo2jhhWUoQM1BqZEA2qfQtesBZHbdh0DHKDRKPvn8W7xL6v79YF9e9LOAsgpsUV4RzcwWdV1pNE5jX8Yc0xwzv/waNmeVIedARxFDaQ3tMUt89kolE3l6NhBscVNIdO9D/8EHkNv7PoSSA3AsxWwJe54tSv145WCL/yz4dZ9fc1BKVNxcwdbyNBZPPwmnchy7dg1h6tB/g7ae98AKsr4g8EyD7rrsmQE77jFbFNNBsUC8tS/STbXuRXooQwUyW9hkV1CvFlFYO4nlk9+BvvkCBts3MM40kRYCCPRrMVAp07tHbi8adgBVI4w1txtn3KFHl5zcb33ls1fG7vrom9quW3tERvRz3fTvsVl3qORJbo/c8wVEla3R05Z7cncB7716SWRRZCDTdLWhwBZKkbeXZ7E6/V1oW09KFO1UrylSMRItalVNjJAbHGSYBI8CqFoEWzoJtrzwujXysa/+3j/83fnW5o991Q39r3fh07kYfrozaLfy+nAP4v4qvAHbQTgchkVw02+MVbHjJSP6PkPKsFxCGEwyV+lvQaY4h6UVFNbPYHn6KGqbzyHXsoKxnI2u7j60992E9DjrarIyM2K3eymwxa8tLwS2MM63QrClRCByBYunnkF963ns3TuJqUP3oqN7HwJMInLjHvuIvliia5SGXiRC3pkjsIfnoeUbVSsZlYqRJ+BBpjiTsMrlAoxGBVvLJ7F86kmg8gYG2rcw2B1ER3YUbQO3IDX2PriRPajZbeBMhGCW//N8yajPdpKTxl8b8qFViizfB88+i755lBHVaqhRcrN2EmvTj6G6/Cgmc1VM5Ey0x5hKFlbS0ZqNuh5AwwijYLVj1umtnnIG/vFYY+jfv/jHf1y6kr3rx7761dCAOTM82YFHbu5LDU/mhkMh+juGciLx5DqSz+NZVyiPH9YHZA1xSOP3MSqxtLneYk/HobBhNOQ8bmttRYhMdzFbVzJSqfkFsFHso7Nfb+83m2s430qB8iFKbgnMaTUTemVLmNkb808i0HgZvR2bGM5ZyLbTiQjQqy7KJcVqseyAmFDLvJJeaWYQVSeODSeFZSv77LTT/7G/+fyVgbVXcu3/Nb32XQm2+J4twyIjYpF5frDlQga5Z5ktTWCL2+KxNshsoZmdIdNFkxHJ+RKKG/NYmfs+VuZfQm82iCPvuQOZsbtghXqECeFvirJnnC954gKrRsAWQ4Et9XpFFY/bW5g/cxKxiI2bb7kV6e5RAVuEJSL0fLUBElVV6K+XbMuHXeJxeWArLTKZD0pzSeDVEgf+CqmAtYoyUt1aFBrgxpmn0RVaxi4BW+5E+9g9QMs4TGG2cAqqTBkVCu31VQKI8OerZaYMcpuo4ZK2QXTWk5wI2FJHtVZGfmsJa3PfR3n1JWS7O3D45rsxNHEErp2Dw8QKNg2XKYE4P7NFgS0EPAjy1Ip1VAuLmD39CCqrT2G4bUXMvFKpTrTnrkLb8H0Idd8KHTlYbhjhEKUuzSauF9c0NRdfvBY+2EK6ZaGwpcCWeASjY2Po7iGt0zO1fRvYokAz/xD2Z1vK0FldfxpFSnKBnP1sTCOe4oMbvgHH0WGS3l+qoZpfw8LM81ia+T4yncD+g4fRP3kbAslxOYDf8ZccvpZiSRFsKReh5/PYmP4+thceQUt4A5O7JjG5/zakB2+BHduLuhYRs+FwhNN8ym3YHF66bD+30PAnfEoqZihvFWGikDGgilHq/K1GHUatDKteglbaRKOyCaNRFJ2spBOFQ4glW5Dq7kYqO4CuzBjiiS44wRbUDMakN2A6nAjQi2IZxbUz2Fp8DWbxJDpCqxjvA/pTJjoSFmKcjJkuyg0X1QZkOgBNHVb1AGcdYVimKw7uZTeM2VAPpiMjf/hadPdnX3zw934gCibBlsgOs4WeLSqCVsXaX/wOnw9s8RtpAgOc1tLAW9XMTCULIRyKSJMXiYal0WMh5QfZyN4qzRMN+CICqKg4aE7KzB2ZgIqpJ9hCQEaBLcrrIgQTUWHgWUy52pxGfuEFbC+/hIBdwdDYJMb3vRexroOom0nOJYUZpppX9Xyob/XRFeDjNzH0jyHvhQU1acqOcuYXGRHBljw2185g6fSzMIunceDqQ7j+tp9EqIW6c67diEx3WDCph/HiYIu/L/nx9H7x47PeyCy0DE28TwxK31z6FzBek0C/Adfir7qAvgEacRBYtMlc45qnVwClnTpgViSGXJ09dITXEXIrCNtraAmuoXdwAmMHfwqZidvhBDuh2xF2mx4QzrkZ6REes+YtTLO37nnNoCc/C5t5gufi2VKtQiuvYuHUUeQXCdxPY6IPyHalkMxMomPwbkRz98AM9XmeFUDYUe2GuooexdqLFFY/WZlc+3uEXEfPl4rPOH8mATJ6U23Nv4j8/FHEjRMYyeTRn7EQC9uoVgxUyWypcsoJlGxKKNqx5HS9dsbp+fRffurxP72SPfCDr2+0Hkp13LW7M/qlXRE7GTPKklpCGXKMni1siHeYLWqNE0Dijs0GTVIBBSzn51L+M8QyWciKHp5Ai8FpJ1l5SgYpaVPiTUePA16tIIKhKCLRGGLxCKJx9Tzy8nDfMyl55D6o6bD1BsxGVWSsGyunkF9+GU75VfR05tGXraAv5aIzkkDAsGTqWa67qDkdiHQdRG7PB5AevxtOsh861zzZLKYte4DnVHAll+6c13rsTbks6jopHFM1LQRM1QCNAwX62tH8uYxKYRX5tZMyHNI2nkNv6xZGMzWkE3w+bJGN5csOyloUmtuJeNdV6L/6AWT33rsDthCkpIRVQE2lVfLMOS/v4wj4wbqH6NgOcKA8jPRGDYXtDRQ3+Cw8jfrWs5iY6MWeQ+9He8+1sINZOIxy5WQ/5PlJujHFMGhiJSvQ5WwQtXfYK7CFgD4l4AQ4Kd1bPYHlk4/B3HoBQ53b4mPTGRe0DrWyqRonLQCdXgse2LKOHsy4Q//PnJv73W98+htPX94nV6/66Iy265ZM5MO74/igMFuEJXihNCJvpajp3M7QSoFHirFlEGypV0RGocCWGaxOfwdG/in0t61jqsdEqoVGvJy4aygTPKIsygdbzDA23RQ9W555xdn14N9+5muPnO/z/Py3Tmd/6oax3+uNB3+0DVZIfFq80AyeGLyfPEuEUeDDK01Snx3GMd8IzWYJfnPyrxPwINiihqX0Q1o+/R1YxRcxlNqWePJUugdtuRvRMXI30H4jGk4aDpmSZ1GpC96C8w1xhdXrOMK8ZeR0pZRHaXsVi6efR33zJezZN4ndh+9BW2YXEKAZL9ccZXMe2CJrjb2BXyCotSyDCanpVSqYAluUzNQUzw969GkolfIw6wVsLr2G5VOUS53AcKqEwWwIyfQgkv03IzV+L9zoAVTtdoSiBE2bjNM842Q5s7y34Jf73uO4k8ImgxgOpOvqvBGfrrVTWJn5LsoLD2Gyu4rJbkMAV8sIocw1X6FfFdDQwyjabZhze7QZq/eRlwJj//Nzn/mT9StZ73zt//L5z0cyqfJn7uk2f+pAf19bInMIVnQYDmJe6q16BjjUFv6KAFQe41z2M9ZiZME0gS1kq4g0kPHnBoIhoKWF8iEC7JS0+bJllVjHAdRbwZa39yR+rXyW3a+kvuyDBHSpGqjlF7F6+iiKy08hFT2DsZ46etNMdWPQQABaDSiVKEPl4CcoqV8GzybXRd2JoOi0Y9XKbq/Zqb+c1gY+9k9f/No/S9DDld6Tf2mvf1eCLUwjUtHPbwVbiICqr0vLiJTsgk7v7IpoD099nR/TSKCCzAEWLBbqxQpKWytYXXgVS3MvIRkv4z3vvRs943fADGZhCUr8zi61omNbiiZbK4lnSyW/hdnTryMWcXHLbXcgTWZLqMWjivOB5jtmwaOSPLglKiEPkWkv9nkHbCGrhY0PNzpbKJsi+6iWxdCtVljC4kk6v38PudgaJkayGNhzB9rH75WG3HQSgt6GuPF6HgHq2PSOfz/6WTYYJR1Qv+MndngmwESmyTDhwVAto7C1gPW5F1HdeAW9/d04dPO96Bk6ANfKwA2wifIc+y/yRJ1Lm/MLn+ZceW4yjVoDWrGB7Y1TmD35TdjFFzGR3sIwaXPt7UhkppAcvBfRnrthRgZg2EypURHLikXq+dJc5L2cK2/xqXv0bCkV82KA1RILY2R0FN25PpgST8wCVk0YOMGkGkI+g590ItMtBbcosEUlP7FYD5LZIqBbHGBsJl/LNA+CLWzaGO9ZNVAvbmPxzCtYmHkR8UgJBw4ewtDUrQgl6YgfuyCz5ZLr2VaxyIygzDfK0OplNDbXsXb6BeQXH0eqrYF9V1+HsX13IJE+ADM8iLpB6RvpwGwwbOX+fxk6l+b77BcZO4CAB7YwcYOFh2XSV4UpDBWJv65uL6JRXIZZWYGrbyHoVCR2UJqeYAihWBSJtk4kWvuQ6dmPVNcEosk+GG4UDVLDbbJ2lrGx9Dq2l16FXTqDTLyEvg5KFVxk2qhxtWBqDnQdArRoegBi2aA5MGygTrNo3jETMOji7oSxEOrFTHT4cydjV3/2ew9+6h3Fz/rL8cFFN50I4Bfu78FHey09GDVZmPoTxSs/ks5KRMhaqIsvDz2FXFNR/qMEW0IhRGKq0Yu2RBBpiSEQpvEsi9YAIoGo0uUz6lEaEu6pZ6efKpmI38qHyC9kyYYjEGlLAkEdWmUd2ytvYG3uGPTKGvr7erDn4C1o6bkadYOm4Ux7EaKtSqASY0MFOAv42wTmSKHJgpNAp9j8EGwhPbkBjcV+eRsbq6clstMsncbhw9fhyM0/gWByAIYQzlUUsUI2/dHtJYwevMvfTOv1Y+EbNZoM0pi3hEplG5pWgGNV4VgVOGYDjsVvDaRvk25P8Jegd8AxYDvqOWeKRtjVqNNESKRBBNYdxEI2knEd7UkD2cF9GD7w00j23wQH7dDJIuBkX/AiniQR7/qr6NmzLD6/mFN3Z6csF/me5RVv1R3JZGmLaRiPo7L6DHqTixhjUneqA4nOcbT13YV43wMwI4PQabIaCCAsE+VmsMVPDfT2QHkvKrVKsfoUc0rsl8mqq1P6RWbLCrYXj2N79kmEG68J2DKQMZCI2NCqBsp5F7VqEHWCoXYYG04blpzM6Xkn9/t/+qmnPnMlT8in5tzeroj17w5lQr/WjTritgaH80AC9LZyUtsBFSWlQqUPKcNmshRUUpdnbytrltI5U4AWSopt1dQII4/3XIFrltWAYVRlAkpAhUV7NBpFPBFDItmCRGsrYok2WAQt7BAadROm1gCYtlWmd9cprC2+Aqv8BjKRZYz26Mil6+iM24gaMTkrGg0bFSOAeiiLZP916L3q36Bj8DaYkSzsUFieGV9aq8CAi1+5c8HGtw6heLKx/qJMUfk2iXWQyIg4xaWHiSLeK7CFZszcizdRWJ/Bunj0fA+p8CImshVkk3wObNRqJvIlG8V6CJrTiUT3fvTt/yF07b0XgYTn2cJzk4xVUlyEnu9FjV/BQjh3AMA/yj2SAGqZ532xgLlTz6K4fBT9/Z246toHkO47DDeYgePE1DBMwBYCPQRbuF96zxuBC0mXErhYAaFS2yqvJ4MyVUYg0+Ovso2t5Vex/OYjQOU4hjvzGOs2kEpQPmujUtJRYUyyxqhWB3UvjWjV6cGMM/SV2eDAJ/7+U1/5/hV8dPzyCW3qtp7Ih/fE8bNZsn+F2XJhsMWvCNV6Obt3itUWgyg4FGtUvUa6iq1lRgk/CqvwNIZT25jMWki3kGEZQLnkgS2aAls0K4iKFcE6J+1uz+MvO7t/9Zuf/cp5Ta8/+uzq3v92T+4TubBzb5LSIcW59JKGyPYgQ0xF7Kr3rGquszQdn9mivH7EI06nF5stYEuDZ0hpE5sLr2Bt5jGEGq9gNFvBYNZFW3sWyfQRdIy8D0jdqhjUlwG2XIgx7/s70RS9WqtLjUlAdWnmJTS2XsWevbswec0dSKbHEQBTbQjsKH8nVVMqcFvtTWpwIJ52YszOHoJApDJaUEM9flbVtEtEd7UoqUBrczTHfQqtzixGMxX0ZUKId/Yj3nMDUqP3wE1eh5rVAUS8v8c3opYt3QfivJHijh0Cm3z+Pj39+N7I2OPzz7AB7gF55NensTL9XZTmH8ZYpohd3TpSLaImRrlsKLClEYBmhlC0klhwctack3vymNb/Pz7+R1+Zu5L1ztc++OCDwdWx9kN3dm799eHBrrFs7+FgsGUcCLRJYpAAxfTP4hVzXDmLIwS4yD7lnuYNvhSzpfmnq2db/hzPxDCHsEpG6nu8qKdGqRr8s1D9DWfPZ/9v9EFgYXz7ZzTvWYPMFl3sFDYWX8XqyUeA6jEMdG5hNGeiq91FJODArFsS6FCvsr7nECAkBrm67UB3XZTdGDbsbqxZ3c+tWJmP/8XnH/76lV7Ld+vr3xkC8C/8avwFo58pIwrrgz6zxTfIVQe68gzx7G6bZEQq/ngnqULYGop+HdgBW1QxRDmGuEXTmZ8AAc1GF09ice4YHGsV77n5DgxO3Q47SI8Pj1buofXn0/Se/5IG5GFUE/kGKrWigC3V/AamT76KllgAt95xJ1I+s0Xqe07FPBNaAVsUD0IeOwFh1L8oGRHRUDY0CsEmks8Y25pJM96KTIrYiM6/eRT5+WfR27KJyeEs+nbfrgxyWydg2HFBN0NskMXQUZkW+seRRE97IZZiMub9/J10EjnDlA8Go/FYIJC9k9+Yx8b8S6hvv4Gh0UEcvOk+ZHr2wLE64CLpGRVffH7Ge+1PjZsLOQW2mCIRYEGuVerQSxo2ll7B3Mm/R1h/DVNdJQx3BdDSmkSofRyJ/nsQ778PTmIUmq0MZ0OyPhTF2M+MON99PBeY2Inla5BuyVjkIqrlPBKxEEZGRpHt7pXNqzkxxT/+1OXzGjk5nzwXf09KJJNrWdtKRiTrVtzcWSkYXsSoCdswYdQtNColrMyfwsLMy3DMVew/eDVGd9+McFKh8s3X7XwF5Hk/r3A8mTBlSRzyZjUPU6uitr6M5VPPo8hmKxvB1dfegaFdtyHQMgwjlIZhcu2w0fDkcJ6B86Wqdv8+81dOD/37y8ODhZoY2dJfSSejp45GJY/ixiLKm7NolOZh15YRc7fRFqmjNW4hEeNkk5+MsXykqsbE8CyYGEEytQuJjnEEYl2wAhFxit/emBb3ez1/Ep2hAkazQF/KRFvcQCLKKYSFStVBXQsI0OJYAbFRINKiOwRbgIYbhGEEoSOGipPAYrCnshLq/Y1j4d1ffPk3f7AI6I/Mu6nOAH7ugV78ep9jBMMGTQt9KvqlwYDzMYcIFooBKYvgekXirrVqFWZdR9hxBWyJx2JItCbQ2tGO1lQn4m2tiv1BaQojkilzpBGy0OA9qq3sTWoPIdgos2thtqjSVgG6ap+zbQ2aVsTWxgJWF06gur2AbEcr9h28Ee39BFuon4hIkyMpKR7YouSLai8SXxj5+9nE8Zlhqo8CTwkMEaBrVMl+q6BW2cQ6adEzz8CqTOPI4Rtw6MZ/i2ByEDqiYoROvwwWQ2crposzs5oZb/xsvqksQVilPy9iZWEGa4snYdTXEA1UEA3WEXA0gHHl0pCqIj8YtBEKEfLREAzoCAd1RILKHJRacWEc0TAYQcRCQcQTQLwliLaeA+jZ8z8g0nWtgC2mE4EdCsmTyEIx5HpgizdgeDvY4jGFPP8CXm8Wv4yPZNS0SDUbDWwx4ebUY9C3nsNQxwZGe1zRoEfaxpDsvQPJgffDilGSQsEdATJq3P0pcrPXjg+28J4pYELJi/wCk9RmE/UGgaqygKr5pVewdeYoUDmGkcwWBrtMJKPcA02UtlzUaiE0BGwJYtNuxbKbWVi0s5//w089+7ErKXe+OOvuzrTgNw92uj+ctEvkYMGVxD7GWHunn5i8Em1VLC/xV9uBqpRXgfgpedIFw+KEmk2nOrfIOKU/FIE222RDXUC9uo1qZQN6oyhsKA6WYtEwEvG4AC2tnVkk23MIt2QRCrfDMEIwyWqpM61pGivzx1HZfBOtgWWMpKsY7jbRkdSRYFpYNSJyE91yUbFD0BMDaB+5Gf37PoDWvvdAD6TgeuuezB05M7yJ/MV2l2aw5XxMEJ95p3yelKk+TavV6UewhUAgZ0Q0ReY1UulTxY05rM/TXP9plaCYLaGnTUc06MBomCiULOSrATScTrRkr0bvgfcjs+deuPE+QFjIipbP/YLJdMqA2ZMSXcliOOe18nzrhjwTlWIZ89MvYmvxKNKpOA5c/z5kB64BAmm4lJbxczK1RKTtZKfy80qcmnjwqJhw5cunrqOKgeazp4k5NCf9POu2sLl4HEsnHkK4/rqALaNZHZ0JNp42KkUd1QrQIIhmk1kZkOjnJTuHMxj+89PB4U899MkvHb+Sj/2fTuq778yFCbb8+6xpCrirZERqTat60x/CKxmUn56ljLWUJxVrNwJCDV15gbA2rJVK2Fo6gZWZh+EUn8FopoiJLlsaadbKBFsIHlEWRYNcMkUrVhRrTgpLbu7hl+yrfvmhz53/83zs+dVb753s+j97I857ExL17IH8ZCgJ4K/qeHmv0uyfyyzi/1NAi/zjuDDqionGEIZGncDvGtbmXsT2/HeQsN7EWHcd/dkAEi0pxNsPIjVyD9B9J7QAE208FvpFxfJn70xzX+FLUSg7rNUbKBULKObXsTz7KrTCSezZswtjB25BomMQ4EBOQBXlR6meWZ8B6oHAntEC46DltJGEMxUnL8CHAEsqxINgi1ajMfM8VmaeR2X5GQE9x7rqyKWCiLT1IpI9gs6RexBM3YKGlZLHjielAsx9ENGXrXo+hZ4vl6wQqXO5/okDWQLucyhdqzKMgWDLGfEGK8w9hOGOPHblNHS1BkRKWKnoKJcdNDQvgc5qwZKddeec7PMva4M/89jnv/aOQgkIuHTtaXz52oH2+4f797W3dUwgGOyCjRbYBIZCHoOFDCmEEWViET0D5VnnLtNE42l64BSmenY4vXPOeUxdtTb99DLPzNsHAt8Cuig7A+4RZHr7YIuwTjVNzpR6uYjF0xyuP4rO4CxGu+oYSNvoSCgQtF4h+8WFruY34jdIE2rdYQIRkHeTWLb6qptW958t69mPf+NPvzF/JXvHu/m170qw5Utr7kemkvjgcFgbjNlnPVuuhNmiJpQsejTZAoIil2GMKDcYmhMqBJgpAAaR3FIeG8tzWJh9BVpjEYevvR7je2+HHUopHf85X5fXuBJsofaUBrl1VGosqoqobK1j+tRrSMYJttyFdPeYkhHJwyehkV6pqoKClU5WvQcpXt8iI2pmtjhi+lmngWqdGvsSasVFzL3+BIqLz6E/mcfkSDd6CbaM3Qeg+RBZAAAgAElEQVS0TsC0YrA8sIUgQoBRq4rcK/8oGZGaTtMjh1/SHDSngMADeURCpCQn+fVZrM+/DLN8BmOTY9h/4/1oz0zANpOAm/D025em6ftgi0/p5c/3J/OkPLIg1zm5LlSxOv8Slqb/Hi3OCezO1jCUDiAajwPJUcT734fE4A/BTY5DY/HMNCLloOClW116m2im8PFasQERsKVckqYqHgtjeHgYXd05GCabT+W7o44g5cR+FqxS1YqimfrJMir+We4zi3mRvRNs4brl4WgqzxYWarYLvWFCr1awubKI+Znj0OqL2HPVboxO3YBY6xBsAWneyZcIamEbNhqmjs1KHkajjOr6IhZOPY/q9nGMDKVx8Np7kBu+EVY4AzMQE0mNAHISYaoMQFWEuX8Nzv9emnXxPpBFYEWh9Zz6eiZgLHaKKzL53F59A2Z1HnHkkQyVkUmayCQdtMWBRMyLXPXiHfm+GlYUVSsJK5RDIDaCcKIfdrAFRRZ/6zNolKbRii0MpmwMpYBMKwUsmjQBNd0R+n3dYHKG5yBPhSKbKAeoBQOoO1HUrThqgXZs221YC3Q9sx3s+I1X2w4/9saDD/5A5mIPzrqd0ZDzPz3QE/ztflf3wBaPHn+ZhZyssR2jTldM1RjFyX2CLDgaP26tzklSRMD4f9l77zjJzrNM9DmncuoKXV2dptP05KxgWY5yAEtyAozNrmFZwjVwCRe8BtuwgZ92+e3C2sYRC2MMxhgWLl5g4dqybBwUPMp5ZjSjmek4nVPlOlV10v0973dOd01rosQfi+9tfs3IMx2qzvnO973v8z6hjmgogEQsingiga5sHrm+Hcj1DSGR6QF0tWf4une1NyiDQT/0w6fI+5pwkUaKgYICyWWa5TKmvob14hqWF2dRWZlFV0THvoM3IjN4EIYVkv2Ik++gOPaq/Uj5Y3jiFMeLGOYzIUkMXHcqVplAEAs4Shub9QpqlWUsL5zG/PmH4NYncdNNr8QNr34vAolhNN0wLDbUBAo8kw1FZrx8u9kpb+xktijZTRVGrSLywheeexwXzj2OgLmOfMpGNglEw4zB1qGHwgiGowgzNYtbr1OHZq4j6FQQC9QR1gm6qH2Kpt6MU2fzGgxQ4hWAG44gmj+G7J5/g0DmBthOSsy5yVQgK5ITTz6Dqq1gXPeLmS3+hFeKfV5jNr8WzVebqFcJtqhGaW3uJBZe+Aa06tPY2b2BkQIQT8ShxUYR73sTksM/BCe+S4Et3F95rwWM95mDKm5VWVZwcuAzTJX3mM8QEWaL7Ulva1XUi8so0sdj4kHY5ScxlF3BUL6NriilhCYqa/R6CKBhOajYGtbsOBac/NIFK//F5fnR//SVr3xFaWSv8vGG77rBn9uLV/eG8MUjKXdn0C4hILGxnpRTJsJqb/NjfVUaINmL3g8XKriaZPL/04+FHlHNFpNFKNtrod1swDarMJtl1MqUzcygvH4BrcYiYFYQcFsIavSkAcJhsssSiKR6EE72I57bhWi8D8FwRiRI5fUZLM0+i42V5xG05tHP5LQ89fkWInobGtmAlQAaNSYVuqgSVOwaR/eeN2HwwNsRy9+AJg0uhdLu+c1sejxc/oL5651fQcmONNaewbMvXVTPjmKVKGaLmgIrrzm1jqX1ozSLLLR2U6XvrKk0uLXp4wjUTwlLdSDTQjzI4ZiFcsXEeoWSmQxi+aPoP0ywhYOUAQEXpX7h7xJmiwIzrlGxfMUVIpIA05Lkj3KpgvmZk1iZeRiJuIbDr7gNvUNHoGkZJf0VcKKp9imew25QJJeyNqQx4yefS+Wt5IqLnQe20FunptK4jBr9F57G/JlvSPLNWLaI0e420jHAbDnCbPHBljpTvDbBlj56tvzxC8Fdn/z2719fIt6Hzrb231YQsOUX8mZb0oi4r1qM4hIpipKAqQ9vf/TDngTAUPs72VlktjRbCjhqkGldKmF17jQWJ74Jt/IQxrsr2JV35f3wWalUWqhWXDTpQeODLXYYi07WnXP7vvpo++AH7rv7Ly7JFP3ssyvvfu1w5rf6Q86NUc+r0dOebt5Xtcd5Vdgl9neprX15o6OhbdAnhH5ClBFxbTJJ6VFU5u9HRjuv0rK6dYTCXYgkDiI7ege0/tvRpNejl9p5tX2n89+3g/esfQi2VCtllEprWJg5DbM0jb379mDkIOu8PgUEb8qK/f2dexVPZIEzPc40Pab4nHtgi3jwKHNX1jKMX65VaxLm0awXUVqawCKjg5cfQk90EeP5NvJpHVqsB1ruKDJjdyLc8wNoOQVYOj3StuLct+peNUgQWbeYyIpzrJLDCtjI/1Ypay3vrGb/UJQUpPuxPvkNDCZXsLfPQCHJZaWko1UPbDFMHSUzinmnG7N2/ulnzJFfuPfuv3v8eq5559f+hy//9ntvHoj8zv7+4Z07uke1cGQQppaFpYfh0FxWfNBY1+rCbJF8EL3tWUBcplwQ5ZbHeNlsJT3ATx4fGUN12Av4X+QzW7wRuzd8Jsgi8m/TO6M5cGb0s1HBxtI0Lpx9AOb6QxhMrmK84KKQAsL0y6NXYV0lmJlM5pRwhwAMGmu7GqrQseJkMGcNPrds9X70z3tv/R+4666r+wC81Iv9L+z7vj/BlgUFtgyHm0MRiy78F3u2dMqIpPRhdJYAAl6yg5p5boIt0uraEZERycEmsaZb6RA0mDOqFawtzWNu5nnUKjM4eOgIdh+6DW6gS1G+OhzqL/Xfl143itlCN/MGKbL1Iuq1Isqri5g4exKpeABveKMCWxw96WnbVYKDmgtyU6RJrougN/lTgBMPbLJzlPkctYNCUaVkiayWlmqi6qQCrk9j+tR9qM4/gR1dFewe60XfntuQHL0DSI7DtKNC66eMSCZBNGjwim4xCdsOtmxOvbhxq03AAs1L23Io0ASN+tK1RYItT0FrzmPvoYPYf8udiHUNw2oRhQ97xJgre050Mh7Ua+tw7KcDN/WlRh1t/t7VDcxPPoqV2a8hG5jEgUILA2mIEa4dG0Z44AcRH3mnGAO2OHkS20g1xVPTjo7h5CVu5ubXidM4dZicQJHyWkGVoFa1IpPI4aFhdPf0SCyxAlsUNd4nDW7ZC3sbtzcBVQAaN2QlGGNkOenXUuhT/uaDLV5cJH8eiwA6xpdW1jA7fQqV8hTGd49h556bEU0OSkJMZ0Pov63LUVc337Y3tWLqRdOkRr6oCo2lWUy98BjaxiT27xvDkZvegq78EbScqER5K9kTC3ZxxxTNs2r0rgy2+EW678DfaTJKvyNOlsi6KK7PYmP5DEqrp9CqnEFcX0Vf2kQ+aaM7qaMroiESAIJyAhJopZJIiP9oOzrqJpMN4mhYBVhaD1p2DOUKwcFlBN11FBJtjHQHkE84iHOK2jZQa7qo0b1d0H/Sol04bRVFzVq+7QA1BFB1Eyg7aRQDBSxamcVVt+tTxUj3X973kS/Mvdwz5cMTbjobdn76LQX94zvcph4is8Vzu7+en/0isKXBfYImz1VsrM9j5oXHsTj1LIJmEem4hkQ0hFAogngqj+7+cQyMHUb/yAFEUnm0nIB4H+mBkBjsSmPt1d4CuIiZs2I1SPMjUkflLRWUxoIymRZadhPFWg1ra6uorMwjplkY27UfmYE9aHFfCwSlwAp7nD6mtYve3ButKiNerjE2VjTnJR1dgZwE2ehtIb4j9TJqlSUsETCYeAi6MY0bbnwljr36vcICM9wwTA9s8WnASvZ3dbDFvwc+I0s8W1ic83cWF3H25KNYnX4GXZEmRgoR9GQiSCQiiMSSCEST0CMphGJx6JoNq7GMVnkSWmMeUWcVYdSE8UIqsgKeCaAQTAzB1sNoB9OI9L4Cmb0/AcQPwnYSMG0ddpBR2zTG5TVX4LliH22ZkvvSRdV8dLAZxfCccehkGlRUHGiliuXpp7B09l7E7dPYU6hiR95FKByFE96BaOGN6Br7ESC1F036YdHYmIxQkb1ueTkI+ObhhMIO0RUbietD7ZNKPkuwxWDsPBOJSqsozp/C6vkHYW48gYH0AoY53Y/bcAwT1XUdtZqOmmkL2LJhx7Bod29ccAp/fTqw70Pf/NiXPfOMKz8tP3HO7XpT0v7hg7HAF/aGnZBjl4QpG3Cj4tmiJsKdZppqb/eLMHmXwqwlHE6qOAtcxWhhtDylQ61mXaK72811VNemsTx/Wgw3rdoi4oESUqEmkmEH0ZCLkAeycR83AynYwW4EUzsRjA0gluyVvb24No21hZOwmjPIJesY6nbR3wUkw7yHLZg1S8AWTjKbcFHTYtDyB9B38A4M7r0dwa59aFrMhFYmyiJhJe7lmWZf7or5ZyD/pOmoeKR4YMsWE9Q7SARsUWaYNJMUsMVRTCE28pRescYh2ML7TZbx2twprEw+BGv9CYxmFjCUpWeDOK6iUm1jo+ygbqYRzR9F36F3ILfvrQK2EGiVtSw2FFxfHmOqw2vuevbMzq+VJpVNqWVio1TG6uIElqaeQEBr4dCNr0Lf8AEEtLRIhkSGImALrwEvKMEWEUMq+YbUcTzXPSNrz4TTplSpRf8atW9JAtjskwJyRlrPYyxXwmjORFeUXiLKw0bAFlMDwRZ6tihmSz+mMPKZU86+zzzw6T86dz3v+UPT7v43ZPD+vTH75/NtcxNssTvAFj9RzAfUVDXtM0f43ijRJgvUEXkIa0NhUpY2xAdkcZKg7SPYla9jV7cr99a0HJQFbKEsiibZitlSscNYcHLWgtv7t4+1j77/vrv/bOlS7+fL50q/eKwn/mv9QXtv2FHBGFuSDvWUXsxS3qTnqK/1akBZ23yCye41bJGhsp5uNorYWKI57kNorxxHb2QWO/st5DIadD2BYIQpPW9BcOQdMII7PFnqlevKKz1fPtNXBTFUUSkXsXjhHJzaIvbs24uB3TcgEMup/d0HMjxra9aSrN2VvxlBb45tFdjCN6qeRSXp43CBDA1aKtTIyGwaaNXXsD5Pk9rvwSk9Jo37WI+NbEKHFcrATh9AduytiPe/DW2tD6Zmo+3SI8fzYfISND2N0ibgI0NceTa5CVAizL6FflWstyida0gtXVqbxeLEcaydvxeF6Dz29TZRSLGedFBj/HaZTGMdRltH2YwI82nWyT33THP41776ua/edz3rvfNr3/vHn+x9dZ/x+RsK2Tfv7+1PpFJjsIJ8fzHYZKcIaKSsHgJ2SNLjOAAVOezlunFfWnUR8cUDWzqK7hc7tHTKiFTvw/VLDxgOQgi4qB6oIWzJRm1VZGZLE/cjYZ3ErryB0XwImVhQMcwMRntbIkEVmz6CLVYQdddFDSGUXD5n3e0ls/cvZ6z+T331j/7+uhhxL/Wa/0v5vu9LsOUvF90P747jl0dCzaEwzS75CIs5q1/4Xs2zRU02BdHVmgrVpe8FPQYEQOAWoKjTjssYWdLm6iiurmJxfgKV4gzGd+3GnoOvAgJJRXnzPvwFf63MFp6pjJWlZlWBLaT90sj1FDKpqMiIMj074WhbYIsyoVW6d2G2MMrWAza42fjMFnHyZiPjma+R7knZRa1ZR71eQaNRQmV1EjOn7oOx/CyGMzXsGu1DYffrkRh5C9zETpERkdLry4i4AarmSE2PfbCF1973bFFTZQ9sYf2jKbClRqNaxhWSJbRwXsCWsLOGQ8duxK4bb0cw1gerHYZGEEAu6ZWZLf7h6FMq/YNSjOrIfBDTYYItDVSWljF3/kEUF+9Ff3weB3ss9CbYbQfRDA8g2P9mJMd+GMHcATSdiMQyc4XQxFDu5XU8SZ1gC+UC1SqZARVEQiEMDu1ALt8tGvSt+EweKOoQ2vrYYrb4U3rxo5Brr5gtjOQlBZmNiNrMyWzxtN4a11UTptFCrVTBwuw5FNcnsWO4H2O7jyGW6hcvnpf6IZRpGjm22ijL+2Mqwgymzj4BaKs4duwQ9h26DeHEmOhmxUNDRNpktmii4SXYIoI4rwC+0mvplA8RxGLDStCF0xaz0UB1fUk8lTaWnoXbmkQ6soTedBN9WRe5BBAjyMLfpnqdTXNTTWeT6gGsGgRoq7VSqBpx1FshGDRdQROJSBu5uIvumIN4wBUjMVK5q00XDSuAuhNAi6arNAtst+GaTJMBTE4EnCBKbhqrbg+W9L7SgpP7q6rd9Qff7h45888xGSDY0hV2fvqOHv3jOxxDD1psAH0flMuDAf717pyWqQJUMVuUkashMY/ry1M499y3sTT1MLKhEgoZDfGwJ7ELpAQo7Ru9EaP7Xo1s/x60A0m02TAFIlI4+cbZQmryZI6iIRdmHlkpIQREvgeEXBOa24LtttG22ygbLRRLpGivIOyaGBweQ6Z/TPxvmIykWY5E7krxLqlHytxP9gcvXlo5hNMYmZQjerZQ4sRIbjJbFPBRKc9jae4EFiePI9i6gGM3vAJHb/1xhJJjMBBBm/GsIoHxJZsXF+OXW7+djLetKEYWQDSVXcPq/Hm0KxeQT+kY7I6iKxVGJBJHKJaGHkkDkSS0IEGlBqzqBTTWTqC1cRqBxhRC9gbD1NUgQRIymNxA2YWOlhtDOzqA1PDrkTnwXtihcbh2XEAmO6jBDnhSrs1iXKVs+DKii8EWv1bkGrckHUKM9yplMU0sF4sSd7p67l50h6awt7eO/qwjYDZNcUM9tyG9813QM/vRCkbE50RMlD35iGpkFNVaxXXzCPGZLT7Y4kfc87lSSVJsvmulVZQXzmBt4jiM1UfQn7yAkV4+rzbcluWBLUxhsVG2gZKALbn6rN37j8dDt3zg8Y/efcnmbPv9/JUz7sANGfz0zXH812E2y25FmsaQwzNL7XEC8vnRtl6LpmRQygRa6OA00+Z3UgdP+VCTnm1K9tpuVtCqr6BenMby7DNYvnACWnMZ6UhTAcdxRfmOhzVhtxAwaJpAnUWxlUAD3WgjjUA4K40kE6Ja9TnEwxX0Zh0U0gSdyT5gUU1vKxdOIySpaQRb6sEUQn03Ysfht6N/1xuA2IgkesjkVQZRFrSAd3+usLX4zBauRwItBFz8v+PzsFUfyY32QDfWE4r9RnNtJX3m+avA05bFZqCBOj0bFs9hefIR1BaOYygxhZEcwTWCumy2WuLbUmtnEO0+it6D70Bm7x1w4gMCLm4xJS1oYvbrqaJe6mG4WfypY8VybGyQabA+j6XJ5+C069h35Eb0D+9FQEtKPeYbhqs9UIGI9MtQcgHfGDokfm7KFFl5CFIiwKazVnO8ZJZlLM8+gcWz30C8fRo7c2WM5EwkIy7aLVfMQgm2NJjaYzswnICkEV2wBzDtDn/0hHXosw999rPXJQX48KnWwdcOBN9/IO6+r7vdFs8WvrbLM1t8bw420MorUZgt9M0h2GJYqHsAdK20Lp4SS5P3IlB/FLt7GhjPAamQC8rtStUWajTIlUhaphERbImwCTQWUfiLx1q3fuC+u++uXepW/q8L9d/e1xV6X0/AHgpJA68ieH1msV9+dVTzHsTiL3RVB8oYjHU2wXpKump1kdoa9XWsLpzFwvnjcNcfxVBqAWN9DjJdHJLF4OqjyAz/AKK73wUjPAwGT18t5XL7+9h+VjN10zcor1RKWFmYht7cwK69e1EYPQSEk6IDEmbpJuCihrRSu3v+lurffUNvbmEKbBHOkshGHbSbjF6uC+OVjKq1mRNYnlAR7CPCqLKRiupo6Sm0kruRG3sbuoZ+GG19AG0ZuZLNJPbeSkWgKmxPVq54sLLWdU0G2JQIK3NesrgpjVEsnhrBlvU5rEw/itWz9yKrT+PAQAu9SeXDw9Qiyojo2dJo6aiYYcXIcLOnnmsMf+hv/+jee17Oo/7rf/2Jn399Qf/1I725Pb35cSAyBFNLglAS1xAH09y3GDMvLD6pzTsJIJ0b58W+hX4ASWcf4J/IW+tyO7PFY2LJYlZJrARb+Cmee5TWN+qobMxg+vn7UFt6BH3xC9jT62CwK4JEICSsoUqdBsjsnRgwQYcNHW1bRw0uyohizenCgpU/v2rnPjKJg391uefs5Vzbf8nfex0t4r+ct+mDLcMhMlsMNZ3jBFOMxIjusfAhZU0d3GJs2MFsUXpFn9nS8sAWIroe2CJzPpWiYaMN226IlKhSLGF1aQ7FtQvYsWMH9h68GVogvsls2c4SuCpDgL/Ho7LXxY29iFp1HRuLM5g6/zxymRje8MY3Iy1gS0rRrT1flO3MFkatqomgd1iL74wqZFjUCrotsYGmpBE1GhXRXRaXzmH6+e/A3DiFoXQd4yN9KOy5DYmRHxQZUduiZ0tQpqpsJHWdEhs2+Yr7I+i4XFs1ve6UvgQsJVOxNerByWxpira1RiPK+bNYnn4a8WAZR2+8BcOHGUvaA1gRYc+o+erVZUSXYhGxoVGu6XWZOLTrDazPzWLu7H0wit/CSHodB7od9EQl2wl1Skf63oiuXT+CcM9htGgKzPhnHkg0rlUhGNf84ReVbEZ8sMWoVwVsGRgcQKY7J4k5LPTkQ2RoSkbREZytuFVCY/J4Vp1gCydDMvkLC3tJpTjwnvMO0IuE8rSGRB8blSZWFmexsTqFQm83hnceRDzVA9s3R/PeWSdAePGE58VvXRV9LZiMPaxSklbB2sI0pqZOIJpo4oabjmJs/GZowV6YJo07NQT42uhgRm13kJ4RKpD9amALv5fNv9+oCmWXGlSm5fAgKS5hbfY0VueeRrN8BtlEEaM9BFrayMRsRAJ8moOwTTbXvC5qaqCANBvhoItIBAgFHeihEFp2HLVmEPV2AG1S2QP8dxfxMBAlVdR0YDZDaDR0NM0IbD2Gtk6wheBTFW2jDLdVl4kfGT1VO4JVJ405u9CadvvuWdd6fm8W3c+e/8xnaBj1sj8ItqSC5s/cUQj9/pBLsMXyfEquDgZ0MrL8F+IzMAi0qOKmitLKeUye/DrK8w9jR7qMoQKQCnP84cIwozC1PBL5AxjaexsKo6+AHelDg0CtHpd1Rtq+KugUj0nYd8LWkrmaAH+aTHYJihGEowmsCdM2UTcslCpVkXIGYaLQP4hM/whaJKvQItch+KXEaMr3QTW9SqLkMWaE2cJJsi1fJDIiiz46ljQtRrWESnkO8xeeweLUcUSteRw79gocfeWPIyBgC90twrI3Ke25XxZdndnS+Vz5Bs8siPhJ9hx9OAJODV0xsoUCEmXt6lG4AXrg0CycDDQa41bhNhdgF0+gvvYs7PLz0JsLCJtVBN22ar5tE+1mSxqtmhWDGd+J/L470H30X6GJQWhmTE1kA65He1aSQLFF9Pa4rXd28SxN0f9pjstirKUis2sVNA0DxfVVSSKqTH8TA4l57O1toJAicyCMptYHvfu1yO56F0L5Q2gFYx7YQlNQXoEt+Y1MBjk84fBA4nGpsCPYoqQWYpCraTBdE822gUaV0/A1VJbOYnXyIdSWHkJfYgZjfSZy8bak59TXA6hWNVRZUArYEsGi023N2n3/9Gjwxv/roY9+fuJaHsLfnHF3Hozil29Kuh/oZTqUZggbSBhZYnbu7deb0kjP2JCTYY9pphzWeBkJNqupfrNJYJP+RHW0jQ1U1yaxcuFprF14EnZ9Cj0pEwM5Df1pB+mwiViAptwq5Nz3ICKTrOFEUDJCqLYCaNuUbTIxroqQXkcm6SCXVBJKgs6K0WVLhC7alMjpMPgsh7JIjrwOw0feiZ6RW+GE8miZis4vjBw6f+uKibKVZPLiq+cPHFgzEGyhma9/Lvpf3XnG8GepBBSC2/65xrVJbw31PHN/lUSNahnFpSmsTD2G4vR96Au+gJG8gWzCRUSHpJYI2NJKI5I7it4D70CaYIvHbFF7njK01QIK4FW+CC/zQymeYLsWivWKmOKvzZxD26hhfN9B9O0YQ1BLSD0mfj1kH4t5psds9RhmBIRF4iRBrJ4fG8EWnu9yDWgETLClIbLZpZnHhVGWsF7Aru4KhrMmkmEXLR9sYRKXB7Y0PLBl1h7EnDv4X54wD//h43dfG9joX50Pn2sdfG0++P79Mfd9eYItksp0ebDFTxMTiaDUi2SFmJ5nC58BSqJovlpHtbiKlQvPCtgSbDyGvYUWdmY1SUqhibQPtjTb9G3ywRZO3PPlJTf/J7HMD33wrktIGxjf+3O3vfNTIzHtvT26mQvalKkqxrLEUfsJcyLRVnu6X0v7O7wAIz57WqQ1NMe1PCklB04rWLxwGovnjyNUfRI7xbcKSCQJ7EdgOQNIDr4Rqf0/hmZ8XPbATRPeKyy9y7GP1TNmoWkwdKImQ731lQVE7DpGd+1GbnAPrEBU+XkRjHc8XzSPES9npUip+W+shFWCjmIbKrCF/8fnxDYdtGSfIkOiJqbbS1NPY3XyASSsExjrLmM46yAR1tHQEmjExgRsyY2+B2ZgEAaYRMiBgAJ1lM+gl+LK815UB541AWeP8hrUa2G0MtcQWYANw5D3WVlfxNrsE1g5+3Uk7LM4NNhGb7ItktpGvY1KhV+rS/wzwZZVMUXPvvCcNfIfv/KZl2fq+p4vfWn4Hfm1zx7MJ9+ys38sHOsahaWl0SagRo5jQKXNkeVMw2VfBrTFgvU8rzoZLZsNhoKcLvpajz27tV9eLB/aqtvUvfLBFoL3BKcJtlSrRWwsnMb0yXsQaZ3GeL6E8R6gh/JkN4g6va7qTRkuMjWTtbLWpsk4UIaDDSSxbBWcRSv/5WUn+8mv3H3PMy9zt/y++/aXfX7873hFNsGWoDEU9sAW5Vz/YmaLgC0yHfBlRIq2qZJglGeLKBeFWq4eDOoYCTBQVw6tRaxUDCLrlRo21ldQXJ5HdyGP3XuPQdfJglBT1U6GxbUzWzSJjlNGlARbOOmcwsz5U+jOJXDbG34AmZ5x2JQRyeHgJQ+xOOER5xm8Ud2sopc9zxkxyPXBFsYKatBYfNkWajQzbZTQqGxgdf4Mpk5+B075NIYzdewc7kPvnjcgMXa78myxmUYUJOlegS0BFgBKDrIFtnBDJFvuvmkAACAASURBVLNFAT0qclpHkN4nnOAJ2NJClcwWIuMEW+bOYmX2WaSjDRy9+ZXo23sbnEC3UGw92Oy6wBY5HL17wKac9LlGkw73yhthdWYSC2e/C7fxAMZzFezLuciGXJi2hrLWDRRej+y+dyPWd8NFYIttc8O8NrBle1NFQIDmVBLRWK8hHA6ir78P2VwWNDbjlEcd6v6fF2/MAjh5hmyC+V8EtngR4B5rSUV9854TeAl6Bm6GROYZ1RaK68sorV9AJtOFweFdiCVyaqqx6bPzYnbW5Z99pXc3TepAW2jSVKtSxvLCBczNnUVXTwhHbjyM/h17obkZMZBUxTnXRUtYB5akoXAtE2y58jbF1yjmtybjvGncqmLs+FmrrGH9wgmsnD8OqzaBZHAdowVgtMdBNkFb06bojR1bh9EC6l5aEP06lM+Pi0hIEzPReFRHOBaBFkrCcsNiimpK5K8uLvGMWg0Hw7BM0i5TsN2UuNHrkaQYwLXMKjZWplFaOg+7sQrdMaQxrNohTgXcWSt7ZtrM/rdyNHPPNz7xjeIVNSjXsfESbEmGzJ+9sxD62JBj6AGTYMu1M1v8X7U18VVGnYqezFjJEqrr5zH3/D0wVh7DWE8ZozTYjLQRCugw3TiqVgZubBz54dcgP/YauLER1O0U2loCjk4QURkj01uKE1zuVQpoUdHxAhLy7z0jWNndWORZLJpsVCp1iTnVYCLbU0Cuf0hMpnWHd0hDgFiKFGjcE13l2yL7VEiBzVxtekvt+Z7xHMGWVotNSw0G5ZvFOczPPoWlqe8hri3gyBEPbEmMo4W4xD8rZova/7xS/bJ3ypc2djaVnHR1nhUqzphMniYCuqm8sMi6QQiWy7OFiUthme7RGDeMdejNCdTXTqK+/jyc6iTCxhwiVhGhQEt+lsWEpYaDYiMKM7EXA0d/BPljP4qa1YOgFRdGHGndblAZgMu2LSbGft/p26xvJy57fgWMqWaygUHPCKYR1bG2soSp0/fBXPoORrMr2J1voDtBOVgINacHbuZW5Pa+G9G+IzADcVhaBLrNRqADbJE9TBXjIhuSe+bFtDsEW8g+VQkVFpktVlPAFiauVZfPi6ykuvAgemJT2NlPj6Y2dMtFfT0ocbGVtomq7aLsRrFkdeOC0/vgY+7hX37gE3924loet9+bcQ8Ox/DBmxLuT+XaLehBTlwpo1AGzzK9lDOar52Ngj+1VbJkZXSsSm9uPWweFNDCa2mgZbCJWcDyzDPKpLn8PApdDYz26ujpInhEMEG43ey75Rmi+bQe1GExRUULwKAcUhpRXc4YRohHgy664ppIjySRsE3DYFtMRmnoDSsoMkriLmaMw5bbMXLkR9DVe1jqDpPAF4ucgAsroKbd6hlWQ4JLffhgC/cRrvFoNHrRut/+PZ1gC39swCZjkzUdU+voWGILm4lpTfQJqqzOYm36KaxOfAtp5xmM5hroTgHxENAy2ihVXFRbaYQzR9BDsGXP7bAJtmz663myaA9s+efwbJH3RBDNNVExa2JGWZqbFxnzjvEx5PsGENKi0G01yLMItHgeNfxWspNVVefLiFg/8ZMPKEfNBFt4BjoCtpBlUC/NY2n6MSyduxcp5xx25WsYyraQCCqTy0rVRL1KVouGuuUIA7NuhjBjD1iLbu+/f6B97Asn/vAPeRZd84cCW8Lv3x+z39fN5+AamS2bMiLxm+PgTpEWLgJbNlaxMvs0lqbuRch4DPt6TYxlNcQDjIj2wBamK7U0+d+GxbQZMltyK8vo/aOPfPLJ377UG3n/d6cy7zq644sDYefOnNuMBMhAFZDf84nic+S1D/492ARGN/dFD2wRxrsrnnX8rJVLMFpKhjo3/RxWJx9BsnkCu3IbGC64iMd0mFYIpllAtP+1SB/+cZipPbBBn8grS6gvd1P8uk0SsJoNVCpVVOpVVEqrSLgWhkfHES8MwxKBraWS3zywRXoc8TbbAlt8ZosMPPxE04AyZWbPQFYJWTxS01bokzWPxfM0An4AOf0MxnuqGOyivDGAmhtFLTyM7M63obDzX0sCHcEWJ8Ar7gWU+OC513Gxd1B+kw6cgGK2uBr7FtbHKvKY+xn3ymqVUfaL2Jh/Cktn7kGkcRJHhk0Uki3xsTKMNiplGgeT2aJJWhXBlnknM3GyPfRf/+oPvvPFa17sl/nC3/+b3/vA0e7oL+0Z3DHekx+DFu5F000JozQUUP4qTH7V2UNeJJPfPgDz99Btg42L0g69c0O22s49d/v3cE9TQ1AGrvhgC72QNmiePPE4Vs/dg8HEEvb1NTCccdGlR+GYOspGG8UGwRaXSkwFtphBGI6DomZjzc1grj26vm5nf+v5ZvKvj//pP1Zf7jX8fvv+70uw5cuL7of3UEYUNIZCpuHJiJT5pvq4koyoE2zxZUS2B7b4M1fGHCrfDjfQhqvXRd/cJD2tXEZxZQG5XA7Do3tkckdX8u3gyrWCLQQlzJaFWqOChlFGrbqKpdlzmDn/PPLdSdz2xjcj17MLtpYSQ0M15VMOH0JF9iQuytF/G9giHY1KI5LiiFMX20K1WVWSpTLBllOYOX0/Ao0JjOaaGBvuQ378dYgN/QCc+DhMMlsQEp8Lgi2+xtmPJ/b19jIr9iRMnCyLuZ2lNktTb6Nlt1GtKzfzenlNwBZG6eZSJo7d/Crkx1+LtpaWIkuxrq/ObJGtxwNYOv9bGQ7THJcAVgX18jpWps5jceI+hM2HsbtQxd60hnSAU3kXRTsDt/A6dB94D5KDNwn93naCCGphec/XKiPqZNn4Jr2SvsSGpFEXM8NCoYBMNivNLPdhmapsA1vkrXtGbCquT4ECUidKE+IZjkpTovyKfLCFQAs4fXfpgt6S4rpeaaJeLqJSXkEiHkWhfxjReMZz3d+azF/bmuVvZ9Nloi3yuiasKguOCpYX5rC0OoueoQwOHN2PbPcAYMcRcOIIWKSRU0LUgh2w0GZ6jEAtyoPoSh+8B2z8fXmYz2qhH87q4iRWph6EsXwc+UgJQ7kAhnui6E20EYMh0otm20alBvFWoYeKpfgQ0ty7bNjJugkGEUklJVEnmuhCOJaCHktDCyehhRLQw0n5hBaHHkgjHO5HONYDPZikAyTaThXN2iKKM8+hOPUkmhtngfayFNMNN4CylnAX7NTauVb6CxPtwb9dihZOP3nX59nfvOyPTrBlB5ktbQW2SBd9DQa52+/7FrNFGZ9WSuuoLJ/G3Ol74RSfxJ6eKkZ7WsJsiQgbOIG6m0M7PIrUwK3IjLwWTnw3GnYWbTcBmxICjwUQ8KjK/mTcLz0kyYKTNOq6vaqXEYqOqaHVYINF6WMRjtZCuqcb3QRbzDY0u42IHkSQg1+ZjhNsUR4PrsQgE2whHMNJHRt33n0PqDYD0rgoZssGSsVZzM08ieXp40gGV3Dk0E048sqfQKADbBHWnTyHXoLJFa6vD7ZsGYLSj1OXz81rTpSODZfbhu02YcsAgOcXU49Y+IYlLYh7N9krIV5HaxX18jRK65MwS88jXHsOEWsSYa0i8Y2Ui9LTYK0Wh5U4jB03vxvJ3bej0s4iYieg2wFYlBzSY0H8iyjx84BXaT7UknwRpdnzwaHxKpNuCCAbtapMpJcX5zF54lsI1o9jd34d4zkD2SjZSSGUrRysrlegZ/+7kdxxE9qBmDQamoAtBK8UExUaz1oy9sjEpDcY2Xq8Z65MXBXYotinFk3XLSYn1GGUi6itTmBl4hGU5u5DLnwe4wMWepJthCygthFGmWBLq4WK46DiRLBs0TCx/+GntWMf+NbHv/DItTyEn1pwbxoI4a5jCeftqaaBcJDMVMZxK3mQkgjxJGTtQAq874PD++tuyW8EbKFUj2aqjB4naE1q/gY2ll7AwuSjKC08hYw+hz07dOzIW4gFGwgGVUyoxW29zeEJfcUItpBx74JaOj3CZp/NrBooccDCpK4Q1xzlgRzs1E3U6i6aNuPodZJH0GRSTSCIQHoUQ4fehaGDP4RIZqeKPOeacCxoQQ28LdyHxV9kGzOy8xqKzFRSFlvCbInH4/LndnaL/z0CgIqPiWIj+2ALxwa8vqbM2G2YNHmtG6iszmNj7lmsnP8nhMrfw2h3DfkuDV1RHfQSK1UcVJpdCKUPI7+fYMsdHtjiG4F7fmycPPsedFc5h66+RiTPBpbThoGWJGXVF9dhNU30DPYh3Z2TmoJySYHhyMATsEXVrUoK7hmJSxHkMVukFuAG1xaz0FbTRp1sFSZKlhawOPUIls9/E2n3HHbnqxjKtBELujCaTO8ha4QyMw01mrXbBONCmHUGNpaR++D/k3n7/5i+6y5q8a/548Mz7sHXdDn/7kDU/T8EdGRdeEUZkTeAkyLNlxGZUkpyf5dIX0lXqqO6sYLl2aewPPV1RJpP4kC/hbGMjqhGcNVCqapkUWS2MCrdsAMomWEsuLkLS1rh7o9+4unfu9Qb+c3vnt/1tmOjfzYYcl6TcQyR0ZERr2Q0St4knkoCSCjAywfTO5eF2hvV005Q2zb4eopoNGlQu4C5yWexMfMout0XsK+njIGcg1CYkusgmq08Qr2vRu6Gn4CTOajAFjFsvnybdqm+QvZmrxkn04ly8Uq1girPsVoZyYCGwR0jCGX60KYFgMtYdD6zHIgqfywfbOGwls9dp4xIoGOuuU2whWmPKtmtzT20XEZl9QLmJx6T+PW+6Hns6qmhv8tGWKdHSgilwIAwWwb2/VtY4VE0tbacNwo44RtQCVz+1fTBFl4KO6Cij12NQBH7Gi8Z1mLCUEuxeErL2Jh/Bounvga9+gwOD7fRm2ohFuR6ooyI7C+f2RLEupPEvJOdOdna8cm//Ox9n7zmxX6ZL/zAl373hlsz7u/u6s3fPjYwinhqGG29D20rKOwaTbdlH5Cz309A84xuX1yTebLMzShndfpuZ/a/eCb54mGISiDqkA8ZHJhVsLhICdF3gfWHcKC/JsOQQtxCzAmjZWgoGS2UWxYMU7B82Cbl2SHUHQcbmo1lJ4e51ujXak7+v/zJ577x2Mu9ft+P3/99CbZ8acH9zX0p/NKwbgxFPLCFJ7QPtqhoUSUjkpRakKXS8XebMiIe5C1l2unFkYlEUBguEU+OwQQLNnom2kZbCszy+irS6RwGBoc9CvwW2HK9ni183RJpRgaGUUa1vILF2Rcwc+4kevIp3Hbbm5Hr2wtb7xJyvXoIFbrJQ4LYM9+vTEXknzyDXClUPR6MFK+q2BKwhcaM9RKaZHwsTWD+3GMIW0sY6w1ieLgfuR03INJ7M+xgn/LbECmFyoBT19ZLi5DfrTZvZf7H601QQE0nAyJx8QxyrRZq1FtzoxSw5Tw2Fl9Ad1pTYMvoLTDdpBTaNA0W1rJX3F/Lg9kp2RK/iaaBmkizyjDKq1iZOI3lyfsRdx7Hnt4GdqV1JHUmyNhYN1NAz2tROPhj6NpxC5paFywngCCrAZv66a0G5HKvZbtkzPe92ARbjAbCoaCALelMxgNblEzJL1p5sFyMXPtAy5anCIEzdf39TyW94FVWwAwLOYKFFgJBrg4HtXITRoMH1DpisRC6e/oRiaU6zOGu5QpfVErLxMO01WTZrjmolMpYWpzHenEZgzt7sffgXiRTWThWCEEkAFLRHRuBEKUBLlqk1usBD2zZ0kRf6pWI4369LrpSovWcqLeb9FBawtzEkyhdeABpnMZI3sFwIYt8MoyI04TbborOuN5so9ZmMlBIopfpy0LmQCAYRSySRDyWQCDMRI8sEtkcUuk04qkuBJMZaLG00j3rcfl0tRgci80U10gUNhueEDn9TdjNVaB8Aa2V06gtPQWrfh4BVGC5DlqBMA3G3JlGV/PpUv7xGSP9RxvB/m98+9//7vr1Xv3tX6/AFudn7yzoH/PBFjXFurqMSNbSNlbeFthSV4aUlXVsLJzA3ImvIVh9DgcHDYzkW4hpbYlbJeei5qZhxXcjNfhaZIZfDze1X9JAWoydpDmmRlBcufSrtArVrHnCQ9GII+DAYuenFBlK7iNgC6naCjhFwEI6n0Wuf0AaOTq5RYIh/rUwNrjn2coCSU2UJNVEacPJUiTYot4vCwqCLbaaENc2UNqYxcL0E1iZPo50eBmHD78Ch275SQQSu9DU4uIRo9LYhIZzzUCWXxz700j//ikvcU014QFLJve+Z4UyzaRnhYpmJngWoLTANuDadbSMNZRKSzBKp4HicYTqJxB1VxALtMQE2raDWK2n0Eocw85b3ov48OtQanUh4iTkLLD5s/z0BPF7IdjSwW7rlJL7BrkeyGRJEpEyhaRBLv1ulhemMfncN5BoP4E9hRLGci2kI6Q0B1FsZmCljqFw8EfQNfJKtIJpWCDDhueDSp0RnwoaCQo7hGuDfhU8w6i025IRyQCE99i1YFoEKgwYlRJqa9NYmngEGzPfRS50BuP9LfR1uQjYDurFACpkOjQtVAm+EGyx05h2eh9/PHjkw9/+yJ9/91qewT9bdl/THcJHjyScV8UNA6GgBl4LAYw3wRa+Wi8KWv6O74HvTUnp1JGmWBXcz+oN1hQGWtyfN8hSeAqrMw9Dq57BULaC3TsCIiMKaS3U2yYaLabMybIXzwjJq2EqUURDOOIiltChB2yQsMEjW8KT7YAAKvweMrkaNA1uaGJ8T7Nky7TQZCpiMIZwzz4MH3kPBvfdiUBiEKatwAjTaQnYooeCaJts3lRSzsWUd9U6qfVOQ0uCSYaALIlEEqEQpUSkunc+O+rrfbDFv1aKjaZ8+ISST24LGXAuQYYGqsUlbCycwdK5b8Nc+hbGuisYSDvIxFSccKXqoNxMQU8fQH7/25DefSecyCAcR0U9K0kOJcJkTF3qfVzLirj4axTUosu5aAcdYQDU1stw2hZyhTyS6RSClEZ4zZeScfjSKb5Xxb4WNiv/ZJoJ15IENhDUow8YzZSVQS5B4grXzNQjWJ+4V9JvdvUY2JGxENXJAmB6j4VanZ4tBFogzJaKGcW003+hjK73f/KTT/39NW1kHW9VmC094fcfiJDZ0pQYZyUxU6CRYj29WA4hp7zsK2y4PRmRqQuzpV5vCdhS2VjCyuxTWJ26F9HWU9jfb2MkqyOmMxLdRKlqoVTnOgYY6GhYQZTsKA1Qz885fX/wiU8//qlL3bm7Hpp+9R0HdnyqL2jfnHIIEBFsEYf8zZpWXh6lZZ7U79Jgi8cscIEW5ZqUitdKaBpFlDdmMXf+SZQvPIHewDT29dZRyJgIcG+3wqgbWYR6bkXPTT8FPXcYpqtY49cDtnSe1zL0cm0BW8qVCuqNuhihpsJB9PbvQCjZLZG95BATTKHMXw22/CQi37uF/+ZdNQH8NJUYKeuQoIFKe2zUmyIbL5eLKC9PY+nccdSXHsWO1AXsLhgoJBTrvtgKoIxe5MbvxOD+n4AVH+fYSx4zZRDOFceEJFXL+vvn5kCRfY3nS6lerWJgUpZDIIXDy3plBRsLz2H25D1wS0/ihqEWCqkm4vQqapLZ4qBWJ7MFqJlBbAjYklk42Rz8/J/f/b3/fP1P98XfcddddwX7jsTfv6c7/kt7+3rGcrlxWKEhsV3g8I5nFw3+A0GqJFj7cggqb7zjc4ulou5LJ3iyHWxR90ydhcpEWIl/1YcwYh0ykulVSQsFsr85EKmgXt3A/MwLOP/c19EbfEFYQDuSDWSC9BuLot5wUTLaqDE904L4tRAEdawAaraOFehYcPuwYg/8x7nG8Bf/8U//euHlXr/vx+//vgRbPj/t/sbBDH55LNwcjclm74/ilPmmGFkTKmEjK4wAzkc8VkgHWKFuuEJa1XPgL2gWC8q0TBOHdVMYDixKqqTQ1apIpVLoKfSpmLSOJBx/M5Qft2V1ftm1tTXhaki8KnWfS7Mncf6FZzDQncLr33gnMv2HYAUyEjOrEHcpQzxPD+UgIAXqRb/FnyaoB1qogQRbCBqZbZGAUOtJY9N2YwO6a6CvO4F8LotgPAcnlBMaO3Wy/tu4mo+Ht4uqHkcaBU4jWSiQutxScdP1MqrFNSzOT4n3TSGfxo03vxK5/t0wbXq1hOHY3Kw8NOEqk/ntjaIPctDEi2BLzSijWVzC/POPozxzHIX4GezsqWNHShej01rTxHorBeRuRX7fu5AZfS2sUC/aNg1yabi1Jd+52gbRyWzxJ3tkZNC3hdpJFpsCtqTTCmzZzAO9mKGzdfj6W6nXkkok5sVotvrf3sYsfi283zQO5bqkC7o6pBg/TblEJBJCNpdHOEJfGjXd89fspf77cu+Zd1U1Ow00qwZqlQqWFufEeHl87zhGxkbE5FOKCaGMemZoLLTEAFC9bp+1o/S7KvZVFREsNtUzxKkKJxqGFO/0NSjDKC1hefqk6KMDtWcx1l3EUG8I2XQOMf5eS0e12kSTPi1uGHYgCS3chUA0K5+U/oSjaSQSWQFOo4kctFQOeii6yTyQZ0zn3kHwipRj70957ZR4eNNjWauUpzThmiUxMW2vPwtz/Uk4tSnoZhlBmdoDVTeFaSPXfKHefXai2vWHZ1q9f/fNuz62crW1daV/V54tzs/cWdB/f9Bp6kF6gVwHs8X/2Z3+LSyuaGZNELjKwubCs1g8eS+ixvPY39/AUI7eES2RaDVMmgDHYCXH0TXyZvTuvgOB7DGU6iEEwtLxqQZL1ppicm2tY998WqWJSWy5v5NJuIgDo0EGQ0M8mHTdRTafRZYm023Kb1QBGSBNzFFlsvI62tzVvbfHJkbRkYU5wq+1NdGh1yRNooTy+iwWJx/HxuyDyISWcOTordh1008h0LUHTQJ0ksii9tKXb/DgFV6CuPDnERjdeu2bPg7e3q0isfkFPIuaYq5bKq+hvnFepF3O+hNIORPoiVWQjBAjjmDD7IbZ9UqM3fQehLqPoWGnodkhKfwENJc4Jc+80vvtfqOhjsMt3xuVBMQHknT+Fhot3o8GauUymrU1LE6cwOype9EbPoM9fQ0MdJmIhyiRDaFkdMFJ7kfPgTuR2/06GKF+tJH02JaekbqAZLYwkoS36ckOpTETZgs1/n6st2rm6R3TILOGrD1Grk6Q1v4d5MOnMV5ooJCxECJjo8QIXDLbdNTaGmqWjhU3hSmt76kntAP/6d6P/s01GSb+w6r7xqSOz+wOOweTdl0BY1JnKAmzxPN6LByC4r5RvZokE1gmnkiwj5R4JhC2UG/aqNEbqbKO0vJ5LE88hMr8cXSH5rFv0MEAG80Am2w2mSbqBFss1Wh6fTkxSgSFnachHFWSyERCQyisdln2wmZTQ5MSSoP7qSseLS0rILHTHMCYLkVqceRGb8HYLf9K2GlasAAdUcUoEYYRmzKVGKYQUeXtIFHoAmAosEFWlK1Sc9iQcu3E4knEYnG5PrajIsaljrlIiuSfc/6kVzHIxDvNi8pmghMnt5RurC9NCwttY+qrGEmuYDTdQj5my0lSqTkotqJwM/uR23snMuO3w43ugGszdlwQAQW2gBN2/yy6NnD6inu1NwszHWUgXS/XRQrZlU4h1ZVCQA/IMMlveJV3ldcweewerg9JPvdi2SkHJ+NN2K5eGhFNZSvlddRKy1iaeBjFqXuRwyR29Zro66J4hKwiG+WShRrvu62JRICsrjW3C1NO7+kNJ/7Bz3/ysa9d79nz6zPugTd0Of/uUMR9X5b1t0uQtPOneOzrzb/0m0pV07lk1QnYEhQJQ5NMHfHzq6JWXMLy1GPYmLwXXfZz2DNoYyCjIaw1YRs2ihWCaGS20H9Ng2GHULZjWHLSp2bsnk995jOP//Gl3s/Hnl744TeO9fxOT8A5FLdbCrj2Kv9Ok9rO/e9K14XPFEGOtt2SfbhRL6K4PIHFM8dhLj+DweQadvU20Z1qQg+0UTM01Fo5RAuvRs/hf4twzw2wxI9LsZxe6gfBED4PlNYQbCHzJNOVRE9PH7QgB8ZqMKCGoRf/lq17xgGIGlRQ4q0AbwWcEHNhuk2jRRuAhvjzWU1D0t8WT38LqDyLofQ6xnosZGJ8plyUGzpqdg8yo2/CwNEfh549gLLN9Luw8o6Rc4R1oRq2qWfAfw64KwTg8hnxXPUdrn3uoSZk4F2rcii9hNLKGcye/g6aS8dxw44ahrttRANtSacsVx1Ua4DR0sR7b8OKk9myMukOfvnuTz30Gy/1end+3wf/4hOveWWP9e/35rveOjywG4Eke5iksDUFHHIa0IMBYVD7/jTb7sA2nLNzHVwMygisvllDE8D34X1VK/M30JtH/HRaJtrCBq+gVllFZXUaF848guKF4xjvXcGuAsEWF3F6IbaCKNddVJptNC0a67sCtjD2md6GVTeGJTeLSbv30bob+42zz4ceue+++zx60j/HVfz++Rkv/Sn+3/gafHba/ZXDKfzqeKS1O05mi0JX5JDXqPeTAtZBSFgD/OdOsMWXGl350qjGk5Ft6uvoPs5Dkw0IG+hkMolMho7/KgGi88Nvon0Q5kqXkoub7vLUbNP4rVFdwuKFZzHxwlMY7M7gtje9Del+6twzoH8Ip8PCet307lZNimpettPKvIJeGgxlTqaaDS+5Q8yUWMjZCLB28hoRxrVS40Iqn//efFDjWgCXzU2cBadyIlUxZPUKjHoJ5RJTnWZQ3FhBf38/brjxZmTyA2hb3GgjCtXeRIEvf/U62SQ+UNAJtlQJttSLaKzNYeHUQ2gsPoIdXdMYKzTRmwDCmoNKw0SxlQCyr0B+7w8ju/M22HQXF4o2fSbUVPLFLuEvfl2dwA//1WdkKLDFEJNAgi1dXV1XAVte+sPnA2OBAE3Z/IICAviw+ItEwkiluhAKhS76d/83bmfoXO6VyHU2FfjRqDBJq4zVpSUpQPbs3SOpSyHGarOpFTaUvzbVs7I5NfISadS/E6VTJF0WEUTq+WgJ1Z7TPNIjjQratTUUF85geeIJGCsnkY+uYXyHjt58ArFEFsFQSlLCmhb9VlLQ79NfPgAAIABJREFUQl0CIPIzIn9mxZdFCzJONwxdjwJBmrwS7NsyTJSl610AOfo8wHKTfaToV5tfwWmGbRuwjFW0S2dgrj0Bp/g8AsY8otYaonodrh7Cup3BuUZ3+7lq4cR5I/snU3r33337P3xq+aXedUkjCuKn7yjg4wRbAibJw9fOvth+732PHE4aa2L0uIyNuWewdOIexJvnsK+/iR1Zgi1NNUU2gKIZhpkYQ3b8LRg88E4EMzeg3CDrhw0o0yd4b7fr0/1rt30v3rqu4r8kkfF1mdgQROzuziGbzckUR3Y0shol0ciPEN66J2Lq6ksSpWjzAEnlnI6WTPnJgiujtDaDxYnHUJp9AN2RJRw++mqM3fQzCHTthSHNsyoC1QR7C5h/qfdNfd/FZ4f/ZKh/UxG18pqFfaLuKbXgnGCW6aWzMYvKwuNoLj+ClPU8BhNryMZpEhxHxemDk3sNRo+9C1pqL1puWgAmSWSRWE2xlFdpCZtWjerMlNQNLylFxS6z2GNhx/QbQ4EtbQPVUgmtyjIWzj2OxdP3Yig5hd19LfR0uQjrZCWFUG6k4CR3oXDgB9G95w0wImNoaixKyTzREBKvCsDS+amGB0qr7xnOCvNBebWw6RSJKc8mJpnwPK4UUV5fwPzk01if/g7ygZMY76mjkLURZupOhWCLi7oRkMKbkooVJ45JrffEk/qh3/naR//nV67lHn5t3f3BlIa7x4POrrhThSXrSYFFyoNIsQt95pZieVImQkYGfc80BJ02AhqTVUzUOaUl24ZMjdKyNDBrkw/CXn8Eg6ki9g64yKdIDeVE10LVcBSzxWbijfJ9EcCFwwmm52mUqLmIxBzEYjbCYcrWlCcPfcnNlpJemI64J6FpajDbap9tk04eyKJv3+uw85Z3IzlwC6DlhGFEVokpEjxOyEMCLimwwIfqVLqSgC3iPKsSTMwmGVBtKd6TyRTiiaQwLQVsodSYX+/9rCudM8rXyIug5fqXNJ4q1lYWsTL7OJbP/YMwCXana+hPWIgENLlWa0YYVmo3snvvQG73nXAjw3CdsGfqT2YDpc8xzyNOJSG9mOJ/LStj62vkZwYCEkTApDxG1fIcTiQSSCYTsk+podmlP5ScTuHSXFeUXYpcnPdRQCwvApdGoaV11CurWD7/MEqTX0e3Ponxgo3eNIXfNI+3UCorsKVlayDuVXWiWEAWE07vkxta/Lf+7PeP/9P1vUPg18+5B97YjfcfjFo/l2sbIln2ffo291pp7n0TZX/f9z39aI3PYVMArhUUsKVmGKjVmDi3iOWJx1CcvBdZ9yT2DDooZCnKa8M1bIn0JthicIjS1NG0Iyg6cSza6aemzfzHP3f3I395qffzuRPL/+crh7t/o0e3xqMCtlz+HlztenDNshZvcWBpNlCsrMGoF7ExfwbLZx6AtnEKw+kSxgptZJJNYc9X6hBZW7T3teg7+G8Q6XsFLMa1CxNZbfLXWnt1vj4lVyfbg6EXdak5M+k0urvzHSDONpRl2xtULHRKqhxYIRM22Z/8O5esSsY+twUYLhtNMPHIatSxPvs0Vs9+E2HjeYxkKxjKO0hF2ai7qJBRYnWja/h1GLjxXyNQOIyyGYOtRSR/SVTCktimBL3cjZTPGl+YjhBfC3s3D/jx/ddg6jAbfPZLqFYWUVw9i9nT96Ox8BBuGCxiNE9GVwuUuZarrkjHueYb7SA2rCgW7MzGlDP0Pz/96Yd/4Wr3+Fr+/Zc++9nkKwaLvzqeT/zKroHR/kRuHxxkoTlxeW82PL+xzZjr7XXOpcDdS/0d93cyXTlQ577JmkpZSEivK9fUhWaZKg6+acIwGadeFpnhxoVTWDzzANzaCRwcrWO420JvNCBsYJ6JJQOoNmkLYMFmn0tbMJ4XpoYiMpQcYs7u/s+rTtcff+VzX52/lmvz/8Wv+b4EWz494f7i0Qx+dWe4uS9hNr1Jo3BYBGyxeJhprge2KGaLD05s0biu7dJsZyv4sbM8PPnpp0ts9w7xN88rLjpJwlURukajISaj9coC5i88i+mzT2GoJ4fb3vg2dHlgCwss0TxK36r0z2IoKAWOYrt0HPsv+m//vbB4YTPOAp6FAH+O8hXwhs/ed3YyHfhX1wIeKYWTd3gIXVaQKrTF86aMhg+2LMygXNrA8PAwjh67CYlUVoq/gK7AFvVx5UOCX3EpvwmZyrNRbDB2eQOV5UksnnoQ1vqTGOlexHjBRD7mQrMtlGsEW2JwMzcgv++dyI+/CW58VJgtTEURszove+Rqr6ZzrfC1yfRyk9liCMCxHWy5lPzon2OjEpaAx7jif/N1kE1DwCcWi8n97gRjNq+4JDVc/dngWhGwhYlPZYJaZRTX1qT63717N3r7ekVywfXt4e4ep8wHW7xix5OhSfEuqQCyYGQcKy74titRfgYLCsOA0SiiXpzF0vknsD7zFOIoYXw0j7HxEeTyeYSjXdBDSYTCXXD1GBDughZKQQtExV/JDTD3NAJHUmUIBrLhVPsDzRM7pRTXcx98IJOOf1arikZ1Fo3i87DWT0IrnkKkOY0urCEWcWBqCSy0UzhdyzVfMLJPX7CzX5oOjf79Nz/40hguCmxR0c8D9GwxyWxRMqKrseu2r1l/3XQyW8rlFaxfeAorp76GZHsCe/pM7MiZiFI6ZZoyGdkwwjBjO5Hfc4ckmWipA6gxxp3OtfIcKVnM1kcnUKX+duu1+M81p2qkw3tgi2FAD+jI5bLIZbNCbVZgiwtNGjL5Kdto2crUVZlMqjXnx6fzf9JMk2ALpZXF1Wksnn8U5QsPohBbwaFjr8LIjT+7CbaIvNQzGfTt2K+2J1xtDb34Set8/YrDqAx9FSNHQAlbeWFUyhVUixewduFxVOeOI9F6FkPJVYn31cIpNPQhaPk3YMeRd8KOjKDlJsXAT1aGv0/LBVQMDeUFxsKNsaAdzEhSvr04ZsdLAaq36jBahjAM6htzmH/hYaxPfhvj2Xns6m2hm1ZGABp1Ts4ScOI70bP/TejZ/2a0ErvFTJCSCQFbKC2j9TELSOrdZUrH/6+ioDeZmZI0JcJZ9ZyS9tyoo1ElK2kRC9PPYnXqO8g6z2BnoYa+rIMoLDQq9JRSYEutrQsTa9WNYxJ9Z54I7P/IVz/y91c1THzP37iBn3yT/fZcKPC5Md3uS9g1MRlWYIti5AnYIvJlxvgKZ17YOsJskSmuBqagBCmjZDofJQgEUWo1VNbnsDb7LDamH0TUOIGd3Q3s7LXRFbNhiUE0BzL0QWHjrLynWObw07bYnHCaSraSg2DIRiRsScoaJUYCY9MQ3Ps+XmdKctptUsU5uiZDIAI7PojRo2/B2I0/hFj+ECyXUlM2DRYsJnnpfHLIjGIj5q1sYT8pA2DFbFHPIwdTTMVS7JY2urqySKaYqEgg3ZSfJZDlpmHt5Z+U7TWYf64WN1axeuFpLL7wj4g2TmBvtoqhLgvxoIoGXm2G0YyNIbv7dnTveQfc6DAcm2ALtyMTrkgsKKvjMI6AgVpbL/eDZyvPXn/v4p88c32T4Eudu5vnLxcStzLHRZDXWTKnXFjCCCGxjIOrtpihNqo8C1eweO4hVKa/gXxgCjsLDnrTCpxoGyZKFXr0QQZZ9HGqunEFtriFB4pO+re/+Inv3n+97/dD0+7+N3Th/fuj1s9n2w05pxXYota8ApD5HHjJAmISqp5nNbwi2MLo54BIFVqGjWrTQJ1N9PoClrgHT30D3Xgeu3c46MkQPLJgN8hssVEmU4fm5k1d1m3RTpDZ8vCk2/vRP/709yiLetHHX00U7zrak3pfBtZg2G4JC+ClfMgKZ51AxpxpoN6solTbgFHfwNrsSayduR+R2gsYzdUwUjCRijfhOPRUcVE2kgj33IqBwz+JxOArYYXSMN3Lxz9vr20v9Xo75ersTfi/yZzOZDKbvcnV3qcAK7LOHFhBgi3cLHSRCrKOIBte9irDQKVaQqtcEvZRaeKf0OVMYqS7jsFuG/Gwg3bLQYVR42YWyR2vwcBNP4bIwI2o2klYWlR+ngAD3tpQQhhK0Ai2qLOP4Ls605WfkWI7Ml5Th8WYcK6T6hKKK+cwe+ZB1Oa/h8N9q9iZ57NvwmFdX3UU2NLka1Fgy6KdrUzag/c8m7vjJ++7665/FnbGx/7v3759Vy7+wd39vW/uL+xFKNgLBzlAi8IhG4upW3ISer3Q5s3oHONd8s529D+yYSnJsXJ7ksdJZJVS0KgYNCaPtlgrNXm/+DxtyDBmeeJRFCePIxdZwsGxFgbSFtIMqOC5QhDQ4DWy0PKZLZaKVW+bQayhgAl7x+kNN/7zxULPY1+56yuMB/z/Py5xBa7eNf0LvGyfmHB/8YY0fnWcYIvlgS0s6UmXYz0s9dnLY7ZcbmPzTd94ePKTB38nCLGdbXGlxlX8YQhEtEwFtlRp5jqPCzNPY+b8MxjpzeO2296K9MARtPUMLCYCkG3hIcCCaXq0a8Vs6bzdl6fE+iaNZA/4YItivqifISBOh7xku1Tnaktmk8IvtLctsIUSIoItldIaFhdmUa+VsXNsJw4dPopwNCFgSzAQFUbNVV1Tt70I/7rz/Ug8ZEPFPleYVjN/GsvPPwCtdgK7eteE8pgNOXDapge2xOGkD6F7z1tR2PMD0FK70LbDFI8o5tJ1TrH91+IXhWKQS41/KISenh5htkijeA2gxtWu9ZX+vfMe8vfx2gSDQQFc+Lv9ou9SDffVfq9itjBNg1KCingAVTaKYgK8c+dOZHM8cFh0sjZRh4XiinWALSLH8Jo/f+0KvVzRpSkTYGIH9dyb6VLVZWwsnsb82UfQWj+DwZ44Dh27BSMHXoVYZgB6kA7/QWGrsEQjdVU0swRcOVWkiSpfk8ekEQ8IP3rzGmR/2wHIzuskzQNtNUhzN9ZRrk7DWDsBa/FRBEsn0K3PI5e0EAoFULEimK0ncLaebZwz809Moe9L57Txf3jsJXi4CNiiOz99e6/+8UGnoQc6wJar3UfZKjtMptXZrdKffBlRubyG1ZknsXrma+iyJrG7z8JA1kIs0IBltlGpUfMbgx3fh8Let2LoyFthxUYk+tmXqqiY2M5G5sVgy4tfKz0xtsAWFpOMRd4CW1qb+9SWCe2LwZYtgN0DWzxDTN4r+gAIs6VeQnF5GgsTj6Iy9z30xldx8OitArboZLb4aXUCYqnf8XLo35e+L55ESf5R/Q4Ftqhrp55TPrfU0JuoVgi2zGN19klszH4PsfqTGEqtoj8XQCjShVZ4HKH+29Fz4O1ooVsSlRjwqTApFmz+dFdRuPw8IjZJvjG3AqY8yjcLb8cURkuDYAuf/VIR5ZUJXHj+QdQXHsb+3lXsLLSQjYu+FvWqLmCLFRtF997b0HvwLbC69qHpdkmBSKAiLMwWprOoplKYLXIN/DNMMTeF2eKBLSqKz0WbUljGdm8sYXHmBFamvoNU+wnspGFjzkZMs2GIgbeLWoPmoIrZsibMlv6JpwO7P/O//vs/XtLnofMevefUqfBP9h/40VwAX9gZsONxswJTrp/mmcVuMVvEtNwDW7aYLbqwzWgmusVsMVBlukatjNLKDFamn0J59nvIuuexp1cBmokwAXtL5CCmwUhOoE3QhPuMGN7raDtBtJwITARh0YA56CAcMBEOOggGKMEAQi5DADi5pCRIwY/K94W3IYi6HYPevRd7bnknRg78IMKpcdBinPUJG2NHpwySuzdjyAkweVxP38jdX7IdYEuzbnh+dA2k0xlpAqVe2ZQI+2v78rvUpdirrLe4F5RL61hfOImls99Ea+k49mQ2vNhj4nAaNpoRtCJjSI/fjuzut8OJjggoJclnfD+iVIgLe4fsLomFf5lgy9bgStVQ3Ef5J89cnv+dtdUla0xPTiFgizS7BD45xVbZ1GzyBWglS1iYIEtYOPsQqjPfRE9w2mO2aAK2NCWViemTW2BLmWALZQFO4evrbup3/vyT9z98LWdE59d86Ky7/7Y8fm1/xPqFrNnwYqp9sMUDtjeZLYqxqnZ+ZXZMUJLgli8jaglri8wWygEXhKlTnf4n5PUz2D1oo5tMHZokN1yUyyZKTbJKAmgJcBrBhpPAkp25f8Lp++9/+gf3f/1S7+ee+frnd6ciP9rlmrkAwZYXMQqv4yqwhiCrjvIdo4JKrYhGbQ3LU0+heO5+pNr/L3vvASbZVZ4Jv5Wrqzp3darOYTRRo4gCGRkUCAKDscEZrxdYbCyntX/ba1v2799rvMayEcYgJ2xsFiQDNlkCZY1mlFEYTe6ezrkr3rp18/+837m3u6Y1093DyLsLS/H002K6uuuGc8853/u9YRzD7Tr6MjbSiSosW5d0rGKlDtHWK9G9/yd8uXoLLDHTXm+Sni+7he8PkgP5TJBVxecsaARzDxqs8ec6QxWuoaR6dlTFkSuwhcEaZKv4wLCYrRZQWZ3HzPFHUZ66H+2xaQxlquhqtpGIOqC8rVAkENWCVPYadF/+o6jvvxplMBqZMiLFbFHAgUr14zpEVksAtkTJUGVTw2e22NJQJtgSEbBFrAhKC8gvncTk0UdQnHoIe9oXMdJuoT5hw5MmKkEfmkSHUDEjyNkJgi36KTf74CH36h977Pbbi+dxx8/51lv/6daOnR2xD/Q2N/7yju7B1sZ0H6xwFm4ovRbVrlaz7dVm6x+0sX5TY0T8RaXZwPVGrYnSKnGUdw/BlorhN5sL81ido6/VAdhL38FIl4GRbBWZtI0kGeMlC8WyI4lNVZuMSXrmca4gmBmCbqcw73XjuNPziYob+eN/+uR9P2C1bDJovn/Blmb80mjc2KVkROoKBGBLAEIoGRE7AoGMSE34akHd/NJsLECDaxyYR3LxTCQSZ4AtGwuxrbrKApKzuypRnRVUtSLK+VlMnn4Kkyefw2BXO177uht9ZkuLYuwEHjOiY/bZPLIK1yKnZ0dNg4m8VlKkjtHvH4pJ4pleM+e6Duccc2uXlf+hJBnKuKmqzJrKBRQLy1iYmxaj09GRUezavReRWAKmQzlA0me2nBss2mySJIDARYdgCyPPijTHnXgWS8ceRMI8ih1dOdF2NkUBu2qiULaRN5KwG3ahZfRN6N59PaLNu2DYCR+LZlfSp9Wfx+wcgBkqPleBLRwzmUxG/H4IfvxHvGoBnFpmSwAKEmzhl4BIvmdLMB62HK81ByywHwthKbgU2EJJQX26HoODA6hvCKLKuUE/l4woGLeBAbEfn8rlg51Bi0WlMpHUKiWYRhH5lXHMjz2BlcknUecuYGSgEzsvvQ5du65HpL5PCgF2f2l8SNCFSxNBSrU4qQVevYKC2R/z9F7w9zxrT882wJfgksg15KbFZkqBjZJRQk6bR2n5MCqTB+AuHkJXZBw9TIqgiZsbwnIligktjZNme3kCnY/NoPPvT0ev/MqB3/zN84rVU54t+Jkb2nFbr6v50c+BR8rmo6x2vATzg5h3+oBlWSuhkF/EwvgTWD7+DTR7kwK2dNOEMarBMhTYwpjVSNNl6N59Mzp2X4dqpA1VL6HkKn5XU5nKBtf+3MdVy3BRgKUuzCya450Btlg0L1d/UyQ2fpPnpfXSGlHbL/aU1IENIjHTC8CWRcVsKc48gq70MvbuJ9jyPpHg6EyuECqvv3L4c+UFPcNyyLUA1Pqmu9bTJmC2yE/ZzRIQkikYZZQL81iceg4r448gXnwSvfXzyLZGlAF2ejdSPW9H+qIbZONEsEXiTkWqQBq/8rCRP+sbxKvvPjAWSPxEg66kMo5jCtiiVTVUq5r4b63MHsXkC/chVHgOe7rzGMoYaKhTzy9jZ4taGlaiHy07XoOe/TfCadoDHU3y2ZRKrMuIzg62qC4oAVOCLcqHSlhwArZQfptHMbeAhakXsTh2H5L6IYxkipIEQl+uatlBiYaJTGUxI6jYYQFbToW6Jw+HRz9150e+8sdb3cd3H/biP97t/GgmFvm7kZAdJ9jCklHGnniTsYAPmC2+KbPIiGh6rGjgAik5thjXmo4NjVIQXUOxuIrcPNOUnoA2ewjd8Wlc1O2gvb6KRITJQTQ6JVOEhU8IlsPYW8VUIahQ8RIoeWmUQ0lP85IlRL35WNipRiNojEbCrXVhJ10PI5JyK4h6DJ6xlEkvUydoiCi/34Bk/+XYc+070DvyGkTi3dJ1J02dndSwfx5miCa3IelQiwuX+Iv4Uj3/GSRAYxOI12jSaIq5dX1jPVpaWsTDgOxjtS/YGq4MwIva+xPMTyVGKy8cw8KpB7F66l4MN85joNVAY5JS6wiKRh2M+BAahm5A08hb4Cb74fCcOP7DpkwBYS8NiVgSVsvLC7bwmINiN2hwBOvuOceb+GaoBtVGZovsF9eYLTSmLqK0PIeZ44+gPPktdMQmFNjSqMCWSsUUQ1lN53hTzJa8q5gtp72OLyx5jX/ymdseeHKrsb/x5792zNt1XbuALR8ks4Vm1QoJElO5tT22Yrb4DTyZZJRfB58JAlu8R7AjUqDzOaA8pLA0ibkTh6BNfhtd0RPY0eOipdFBjNK7CpAvmCjSs8UKwzAoV0lgxW3EnNd0zzG787//88cfeGDj8X74xInEjzX1faE3Gbou7Zp1TCJaX4vO9+zVlEnmFveZRYYwaHmZh2dOPobS+MPIhKcx3G6ghw2JeBWGSQNbepnUIdS0H90X/xjaRihXb4cVqpM9yvnsvTYecdDU4/FwnBFs4feAXbXZGSrfJLbCaKPrSFKkpImKMTv9mTzYPquY7CNdYxLRJKaPPojq7CPoTi/IuXY0cl5TwDDNyKtWs4RsdF/2brSMvBpltMAQsEWZXgfryZlgi9onyrwiCa/KXJzPazBWnCo/o4RSmWDLKUweexSFiQewq2UOw+0mGlNC9RMQgcdREbAlLPHg826LdcrtfvpQ9cp3HfzkJ1824OD2L/3BTYNNqd/e29766mxmGFacQHWjGijBdnNtmd+K0bLxbgXgtBLe89r5PtRi9SANCNeVeG769bDuqRoGqpUSckvjmB9/EqsTh9DgnMaevhB6WitoSNgImR7KRQslzYURAPhktLhAlWuKHUfRbvQm3Z7leTvzU/Nu3cNfueMrL0t65nfxxH1P/Mr3JdiyUUYkiYsytLmIvjzMlo2yoFogJWAIsGgNitja0bBdgOIMZoumwayUUMzPYGLsSUyNPYeh7i68+rU3oLH7YlhnMFt4W31s3r/D68yWTfTAG4rH9ULLT/8RVotfDq0VLxdAq2UMMbkM1G/TJVvAFjJbVrC0OCeI+ejoKIZHRpldKekIoRAXifNntgTXXzweuAGvaNB5PXMLMuHkTj2IejGQK8giWB8Ow6LJXMlC3krCTA2jafj16N13ExJt+6DbdaDKnhtLgee+iyeJix2PhWALF0J2ttra2sTv5z+S2bKRqRBIQ6Qw8KNnN4It5zubcZxYArYoGREd+WmW2dLchL6+PtSl6LTvj9NzMlvYNVc0WmVqymhxH0IkQGcwxo7muMoUzagsY3HmecydeARm/gi6GqsYGexB767r0DL6VoTq+iW2zrKZMpFQaRkSMe0bDq6dpD+mFSrrG5QGhqB+B/EsQMtWXSdJ2rEjsAwHJaOCnL6Kwsox5McfgTHzELLhE1KI1qcUG65YCWFBi2DGbMCk21Gc8noemQrtuP0up/se3HrrtkXlkkYUxU/f2I6/6HHK4QgNcrdRyKjaPQAp1p/zoCOrPFtKyOcWMMeklxP3IBOmTMRCV7OFREwt7LkCZQhdaOh6NbJ73oGGwaugIyWbK+WBwy2dkuT5s8uWwy0YsxLjrjMyXhVu4UhUMVtaVXy6KpDWz0Ohamf/80rq4RtCiZEFk10ItlREBpdfHMccmS2zB9CdXsHe/Vdj4LL3IVS/C5p0/hRtUgE760kAW57MJm9QJrTBa32SUV0/9e/yjaxNsSZT8kBKiSSVobCEpemjWDr1KCK5x9CbmkVPawh16UbEmi9Bff+7Ee1/HTQzDkOozWRy8SQMhEKUYflIsg+ISsfRTwdSni3cjCvwIEiz080KNF1DVS+huLqAxcnnMHn422iwx7A7W0J/axXpGDttCmwpVVIw4z1oGrkW/Ze8BW7bJT7YwsedPiaK2aKo5D7443fxeH2UhInAKYN1eM9VxDKnC6uqo1Ik2LKExdljWBy7F5HiAQFbelodNMSAquagVHRQ0pg+F4FmRbDspjEW6pp9MTz86c995Gu/s9U9vPV+L7rvMryzPeL97WjIakhZJWnuCAtH5LJq/lLHq66XMpwkAMPgJ0UDl0Q2SnhcGzRxLzKFqLCk/B5OHIK19BQGGpawo8tFU0JDGKbI9EplT/wHLDsMy6b3CoEvT9KEiqE0ltBsFELp72hO/BEnHDkRiUCPh9EYjoSHEhFvdz30ixrcYncalVTS0xFxaC4dErp41auDFm1Fy85XYt8r346u7GUIh1tgSzQuTXGZ3aYYnqYv8xU5gF9MKBHRGgophRLDBJgUVeX9KZeQSCbQ0tKMunSdPMPSwBAgZ/NX7ZwbzFXKp4LpKCUUFsewMP4Y5o7djd7kBAZay2hLW4hGyHpIwYgNI91/AxqHyWzpl3Ni8eZFGEvOItMHW0RmeOFgSzAXBfvFoOHBtZ+vgEl8rrNeMwoVPyNf3iFdf3V9A7CFfnQEWwqLM5g+9jD06XvRGZ/AcIeDjgYgBvo3mMgRbPGZLUzwyXt1mPHamMT1maVQw0f/+c/vf3arsb/x57eMeTvf1Ixbdset/yIyoqCB6c8bwTwfzCXrzI2XMlsoDRE/IjKRyznkFk9j9vhB6NP3IRs/hR1ZFy0NDhj4V9XCAraU6FvEyGgmzTgJLLtNNPH86otmzx997q/ueWzj8X74/md7f/rii77YHXUuT7p2RBKfLoDBxHtry7pEr68K9Aol1BOYPn4AxuxBdCfmpfDvaqJ/EFm5Jgo09tVT8Op3oXPfO9G58w1w67JAhthYAAAgAElEQVQiKab5/oW8OKbYjGCDhFI1MqdrpWxnrI9n+SClXGMAAMEWyryURxbnLG7G6QmjVSoo6hUYNJKfP4WpI/fDWTqI3qZVDLWbaKu3EHIZK++gxGhuqxHRzKXouuxd6LjoOmjhVkmBjEhqrByRz27xpWVhmp+rxhwBGTbbxCjaB1vIgCao7VQdVHTuNxeRXxrD9PFDyI3fj9HGKbnmrfVkVNoolZRvS4USGTOCgoAtTd64lz3yiHXFuw5+/I6jF3LNa3/39//x9/v3tYd+frS57ldGs6P1kYZ9qIIemwyqUE2C9ZX8fOspv7JVdCC5diQeCZApyYgESBwJPQnYyAb91Mo5LM28iJkTD8Nafg59DTnsogdYo4FEmMm6nqyJFUpTuWdm44mMFgfC4i269Vhy2uzTds+/IYwP3X77w0sv1/X6fv07W61l35PnTbBlfzN+aSRWFWaLJO2o7Y7IiAKD3Kjju/GvRT+rGEE10W49wQULZkBR5/8nTY/fCbRw8eeG/1xeJlsVZ9IDoByDBWUAtuSmMX7yMUyffgGjvT141WuuR0PnXpgRyoh46MogN5BlqFox2Jj7Hclz3NVza0BrCy31yxs73ltN2LUfGZy3UNBFSsLkGiaKFCVxqZBbxurKopzHyMgoenp7fZkHN2Eq8YMT1HYG70Y2UUCpFLBFK6CwMoP5U4+hNPUQWuPTGO0ooqvJRdKNwNBsFDUbBSuBarIPTYOvRP/+tyDVcRkqdlr06YoRUWMHcZZru/EYgrcEYAsXwkBG1NraKmALJ0Yx/vsPeNUeT1C08nsAtPAjA6+hrcboOTeFHLcEW7hJYsQl48QLBWTaWtHT04NkXVJ5oAjVUbLBlBQi6KQHBZPLaEtRckvHS4EtvryODunyZUMr5qDlpzA79jiW6GvgTGKoK4z+vh5khq9D0/Db1Wba8mCTIRWJiQu878Mv41kZjCp6txQHsn9VhR5ZquzsqHSkc7/Oda/l+WDH11FgS6FaQaFaQHFlDEtjB6BNPIBs+AhG2H2pZ3HiSMc6r7nIVaNYcBox5fTmJkMjX593O/7gC3/0qRPbHRq3rniN4ZL70zd1hP9SwBbL9D1btn6Cau9/LbNFihkBWwrI5eYxe+JRFE7ci87YHEY7THQ2m4jGNdEH54px2OFhtA9cL8yWaPtuaJQ2EGgJJDAigwnmmbMf18axyE2kep4JnurqmYlEBbAk2GLbiuUgD6lv/l2bZ14LXQS1YDBfSjfecVHVq5KyoKQcCmwpzT6KbAPBlmvQf+n7gPROaFI8M1mAs5qa185323S2+xmsSBt/FvBLJL1DGDuKPaB8LlxYLNY1DaXCMpbnTmLhxAFg6SB6kjPobfNQ39CEVPsrUD/4HoTar0aJtHvGlot/Av9WFaEwvQv4x7lpU11F+VzZ/NckRNQY5LKDxvh1TS8JU5EeC3NjT2Hq8D3oSi5gd1ZDTzMZGTaqEtkdQrlah2q0E40DV2Hgsrch3HklKmhW/FJPgS30aFk3SQxWZ7WqB2ALD86m/EPSMuSBhW1UFdiSX8YKr8Ope+GtPIjh9iL62hw0JgKwhRG4HjQjjIodwQrBFnQtHQsN/ctn/vQbv7LVs3brrV5436/iLc3w/vYimB31dkn5j0gSkZpDArBFJW1QtqgkEzxula4UQohAcCQMy3WEHVQqF1HMz2Nl6gUsnXwUWH0WIy15jHQ6qI9pkgSywmQNnWkyoTWwxbQ4/3JjHMNKqEmfC7V+p+A13bYcbrx3b9Pd+VtvVcjm237tbZlM2N7bEipc04jyKxtC5qV1XrUzZhuJWCgs3iYVLwmnvqMyeNkbIhdfdVMs0zocDjt1IrnkOcQ8FwkqCwjOMEFG9hs0bPbXRnn+fLBFqceE1VStECQtQWdke8hDS0uTyEsj0YQYp6vnffMrv7aXqJE18984LzBNsbQyjaWJZzF15JtowYvoa86js6mKuihg2PWwYiNI9VyP+uG3wSEY74WU/4kPtoTFs4VAiAICLqQID86kds0NmDkEWwKmwWYsBgJX4inDvaZvkCvJI1J4ko0KGGQaVEowtCJW56cxdfQhmLP3o7uOBaeNTD0hboItNvJFC2XDL6QMoOClBWyZcNv/ZjHc/Bf/8tF7X9xq7G/8+a+e8i66rgW37IxbH2o1K+vMpo1gC72MBJJTCVVKvKtMo/msSCFqkqFiiQcNZUQi5Tz2KIzZB9CTHBewpZnS23AIejmMQtFEqaq68VUTKDlJLLrNZC188YjT+4efv/3ul4BHv/vw+NXv3NX1j51hc2figtlLav9gWwbKWkUkzoZexNLcMUwffwhYeRK9qUWRqrc32Ij6DKNC2UORUtu6EbTvexuyu9+IEL0Bw/UKxPfldy9ZB7Z6QHwAj808fqVSKdlfyh6nJrxjM8m6bxOkzFEjnLO4xkTEe0rMs40qND5rmoaqtoLczDFMH70PkeITGGwrob/NRHPKhGfTf8pBuUzmXRpo2oeOS96Bnr3XQ490iNRR5kpfsqq+q2eOY55pf2pHpiYRqVcItjAUJBxGiBH2JqPrSyiWl1BYPo3ZE49jZex+DNadxkingUwDh5mJUpmNVA+6TjZjWMCWBbcJE0721KPm/vc++IlPP3G+436z93/uS//1+kx93Uf29vRe2txxGZxwOwy7DgglamST382OwTfG9j3UODUQhGWTIiyBDvTwsoVtWqVCQi9LE6Scm8X86aexNPYIkuZJ7OysYijjoClJVqOJcpmhGZQkemCOBtcSptwZLqAxTh2t3qTdVRizun/eqGv8+l233aW/nNfr+/Fvbb3b/h4868CzhQa5KauyZrLGEiYcDQxyL9yzJVjoA5SYiyVBFr4Iulww2OK7zhNsqWhlmBqZGNMYO3EIMxOHsaOvdwPYwo1nEI2qKGQB42JjrNt2b+tGUGVjoR5M2vx7674I2/zrIXWNFNhiCtiilYrI55aRzy8jmYhjeGQEHe0diqIfjsKWyLfAxX7rz9kIiK2BLUypKOelU8I4zcrsg+hML2BHdxXt9UDMjqBS5CLvoGjHUY13oXHwKgxe8lbUd10JzW5EOJRQEbH+RmerIrz2WgbnLfGPXKSqVRk7LBSpp2Xh+N3Id7a+IusyMN6vQM7E78HYPRvYcm4g7uyfyL2v7TCykWkgjB0siowo09aGnp4sEkl6pygz0nN7tnDRiKljDDuwKW3gb4hUwhNjxUrFgK7b0MvLyM8fx+zJR1BZeAytiUUMd8eQ7e1HU9/rkex/K5xEv8Rc0/g2HInDYfKKRJSya+P7ECl6gM+2UEwuFYvOBT2QMW3nKq+/Z+2+ywY5JIycAuUB1RJKq1NYGnsMhbH70BU6jJEOG02NvCYEqigFYQSsi6IZx5ydwaQ3MDsWu+i2F3pf+ZdPfeAD1naO5NYTXmMkgZ+6MYOPBWALtdbbmfzPBrbx3xTYwpSpPHKrs5g9dgClE/cjm5zHSKeOjmYLoRgNPplG1IJwaj86h9+M9tHrYSezKLthCU4Phx0BB1RVtfUR1TJtArmAYqqty4iYtMDnKKDoq3NgWonqhsndXdvXBJ+77vshXiX8HXo/rIEteawyuvPkIZRnH0VfUwF79l+NPoItZLYIcKdMfrlhlM3xdm7Opu+podmf0f0KfskvYiVRxh+bshGmttpRYEtpBasLpzFHXfb8w+iKT6IvA0nKa+y6Bun+98Bt2I+iF4XJ1C0vro48rAuzhZs2ssuUB416LugToTbApPvzUnHNU8wWAlw6N9+VknTPVOTyY5h+8W4MNBewJ1tFZ0MVMVLKyzbKJUAzEtAj7Uj3XYHBy96GRM+1qKBFpZSR2SKeAZxnxavVB5W41qkCU6VlsMj3ZUT0bSFA40ISX5jix2SWHI3QT9wHa/FeYbYMZBw0JmmC7KBYUHIcTaQHEaw6aYx5XasnwwP/+g+pV/6X7TDJ7ix4NzZ57h07Q0Zfg11WHX0BW/xiKUhKkuvlRz/7HmsyZngPiSdHIyIJ1owyyiKBmsPK5LNYPnUA0cILGG3JY6DdRjqui1RzMe+iXCVIFIJJjxYa2lqAbkdQ8JL2cqj56Bg6P/qZPz/06XMNt3ff+u76er2wPx2qXp92zVdGHas/EY7GqlXHroZihVhrdvWKV71118WXvirbkmqPhSzlm8DZNOZ5SPiKM5rremw4+cUQERfZI8gDp0YQtygis6hUUSrkUK0WUTU0NLc0oiubRSyWgiseSJs3h2rPZeM6TyCWRWA5t4jc7HGcfvFuRMqPIduwgJ6WqiSjuG4D3NgoEtk3IjV4M2yC8fQG4vMfsYTZEkLKZ27VNuK++we7FhwK1lTuFQPprqQ/biJPDZgttZ4tKoXLZ7aI7Nx//rQiVuYmBGyx5x9ET2oWQ+0WMvVkI9nQNEvJiKospELQDQ8Frx4zXgbTXub2GTR9/PN/fu/x8z3bX5nyRn+oHrfsjFm/2GpoKvo7AEDXAKsz04jUyPDZCqDxKcGWMMJWRBoq9KBhcmRunmALGSIPoS81IWBLU9pCPAxoJYhni2a44u9XtTwBW+a8Vsy5rXe+4A3c+qW/+NqRjefzR0+Mv/3m4Y7bOkPWUJRmvhc0c6tnwrZNlIqasIfMSgGzU89h9jjNcZ9Bf+MyBtoctKVdhFwTZY3eGEx8ScJODqB9903I7n0Twg2jkjLKdWWzMbHV/QnWSe4pCbQQcOE+WJ7FbUihBWzhGKO0UHxSFJNQwBbxQNRR1gksMXlyASuTL2D2+H2o02lEXkFvm4WGuCkAa6nsoqyxeE/Brd+J9otvFg83I9YF0+OzVsNsUbz3NTMEBbb4uwRXjQ8BtMUQVqUjOSZB6jKK5WUUVqYwd+JJrJy6D72JkxjtMNDexKHIdCZKiTxUKorZUnRiWHIaMO5kTx9y9/7cvR/77P1bXdfz+fnHPvdfR3rrwx+8KNP6iwP9lyQTyawkMtG7RbFXv3sgV+AWRtWLDA+I2PQECwvYwpdumZIOSBNj06xAL60gN39SGH/a3BPIxGexp8dGdxN99piSZiNfIltSpQ6tgS30sHNDKNsxLIU6zRPWwNPLTtObP/uJr+XXtgfnc1H+L3vv1rvb78ELIsyWJvzSsDBbKmvsdCE9R+mx4Uc/O36X/AKYLUFBHDABApAlYApsNMjdeDk3Q5TVRhbCbGE+OjsVJYItwmx5HjsH+gRsqe/c5xvk0oPGkc2ndCjF2FIVMtu50Ru72Gtb+pquUe0EXVv4BNdhO8Ml+Jyg+6skJwa0cmkNbKHeOp1KYWSEZqosnDyAsiyLFHdGnG3/nHhMARCkisSKgFeV0ipWZ09ifuxhmIsPCuVxpNtGpo4dxgjKeUoIHJTtBKqxDBr6LxewpSl7LTSHszZNVgM/ka0ZDxvBFl4Hgiy1MiIyW7gYBp4tm42P7Vzrje8JwLFgfPLn3Jjy/3Ps1t7z2sjyjWDLVselwBZ2GRTYEjBb2lpbkM36YIuMylqw5Uxmi3R76XcgRZTtgy1c+MNwhXXA6EzqUE3opSXpYM6ffAiR8rPoashhoCuOruwgGgfeiFjv22DG+sRQ1+HfFeCOwEoEIRYEPvPNJ7wrsMUHAFjoSQcySK05y4VfH9PnftLEMlWiSU3kKzoKNO/MTWPlJJ3770UHXsRwp4WWZtJLGVtLKYiFiu5AM6NYseox63ZVTkRGH328+TXve+w3fmOmhg5yzuFAsCWcwE/elMHtvWS2mIYUqtt5gs7WOeYHKc8WH2xZmcb8sQPQTt6H7sQsRrt0ZFoseFEP+WoEVa8PqbZrkRm+Huns1ah6TeJxIhlEIQvhM+K9z339gi5wMAcFZtdrskCdBrlhZDLtyGQ65DoLO0KYUzSz9qU2fmd4/fx91gZNVkU5pjJzCVoYTFkQZksOq/OnhMGjzR1EX3MRe/Zfg75Lf1bAljKBO8659N6QDu7LALZI/GXQ/VUlgI8D+qNVFVgEAYNnVdkieLDJbKH8qZRDjtH2Jw+iOvsA2sPj6GtnPHYGLT2vQqrv3bASO1AKxWCF4ggh6bsVVSkKUV4irjKPDhgjCmxRTDOxXRCQSXkbMVaTZtUEWyqlFZQWJzBz4hEsHL8Hox0V7O42kUlbCLPYK9nSQdOMOPRwK5LZSzB0+c2o738ttFCbFL78u7Vgi0q18RkPso4rpo1Ek0oakSWFmrBECGxyo1kqoVxYxerCOOZOPgBj7lsYailgsN1Ccx1BW1Lb+awR4GDyQgQrThqnvc7iWKj3K0+nd7z/qVvv2FKP/i95742NIfcTe0LGjiazLAUmwfiAHVfLbCG3QHnjOApAFldWZRURCUeksNHod1XOoZSbxcrEs1gZO4BY6QWMNNNXzEIqXhXweD7nSnwpi0tG+OpOGGUnioKTwKqXXpzzWu58Jt7/e4/8yddyW60Z1//6T6WTsEdicPbXx2NN1apRsr3oi63Z0eabb3jH7100OHpVYzSeCBmW2lt4rtD6meBOFMVRj0Cg1fbjw3lqLIgUW5BgCz1bjEoV+XwORjWPQmkZTc1pDA4NIxFvhONEZZ3f1sbFZ2IG67yU7QQcGW9aXEFhcRoTh78NffFedNRNoy9TQXOdi2ioAaH4RUh0vwnxvrfASg6IObAAF1xvZI48E2wJIMetruPZfl679tbutYJGR7CH3Oxv8xkUZkuNZ4vI53z6Af1w6AFSLhehayUsz01g+siDcBYfRm96RsCWtrQjaTsamS18BoXZQrmOi5wwWzox7WT+fM5p+8Tnb//GqfM9118/6g1d145f2pGwfrnF0NZTMdeYLXKHEBJ5oDLAV68gjYgFfS3YUhVmC9NTVufHMXPsAMy5h9GfmsRot4PmegfRkIcKC8Qik1ZYYKqvopvArNeKebf1s88Zvb//5U/cfXLj+dz23NT7r+9p+d32kNkbEZ+6beH+57wsbMxwP1sqlaGXHRjlZUyffgrzJx9A2ngOg/L8umhO0riUkhYGMbDoT4qcMrPzTejbfyPCTTthRVpEPn8hr4ABSoCFYAulRNxfbgdoCT5XuMVkwhDYD3GNU2AL/cEItrCpRrClnJ/G4thTWDz1IBqdwxjpqqKnxUFd1JQmU7nsQasAhpWEnRpBZt/NGLj0rbATWZiU7PmpdoEvmAJbOOtzflcArLBdAmYLRw1BBp8d6JDZYmgolleQX57G/KmnsXzqPmQjx3BRl4n2Jo47NjgVsyWQEZXsKJbcekzYXZMHrX2/cM9fff6rF3LNz/a7X/zyb766KV33N/sGhndlmgagOwOww03y7G7FmN50TvDZYApsCSt5YSBV9Zi8ZkAzKihXNJhmGXpxQXzclsYOIlR8AX2NOezssdGetmVe0JnqVYJ4mNGzi2CLYrWEUXXDKNlxLHjduRec3X+esOY+cscdT22r6fdyX8/vtb+3nRr8e+2cEMiIhqP6rjqzshb9zM4medFbpxH50ZEb5DL/Ky+EKhDUhr0WbCnnpjE1+RTGjj6NXcMDeOWr34SGzotRDTVKcasKQnbqueFX8odtRTIHRYkPrNQyWDZ90GuAmG2zH9gRC+RNQgVkZrslYEu5VESxkIOulVGfTmNoaAgNjU3KjyEeE9M/Tr/bAVt4PAS7CCIEYAuLRCnOyjQbXsLy9DHMn7ofKB7CcHsJAxkLjTG2RKMo5WkeF0LFSUCPNSPRtRsDF9+EzNB1MMIZmGYE4XjCL3Q2B1vOBVZw0SuVSnJMNFSmSSC/c4EMQJC1BW8blNHtjNGtgZIL68mrc6XOk0kx7HaUUSzlYGiamLOR2aJkRJszWxS1nl1gV+QBbkQZ7Sn6qh/LW9ZR0Q2UV+cwc+xRrIwfQHPoOPozFfRkYmhtH0Cq/3qEsm+DHumVzb/Q3wMJk7+US4dcam7/ueOma628lbaOUJWVnlh1hGo3K7UspNoua7DxF3BLaN6m0LxLpoOcVkVldRqlE4eQP/ktdIaPYaDdQFuji3gUqFZU57FYDaFkx1Cy6rDsNONkaGDhYOr1P9P1wpFv33XXXVtmVH74hNfYHsNPvrkTH+u2CpEYjWtEc3imHPBcBUIwXmrPkeOWfi0sBvMr01g59RjKx+5GZ3QSF/VW0NriwY4kkbca4Sb3oK3vOrT0vwpuahBlNwUvnBD2hWOWkYypxCcFfW8CVtX4x/B5Vn4t+poHE2VNZD11dHYg290rOnIJo43FZHMptZv8+VoTdI4xZdIoiTY+2EIAg5IOgi1lRj8TbJk7LswWMqf6WgrYtfdq9PpgS8lWRusqmUeu7JaF4tnm2DOKMNHKe4hF1iUGBJNImebGl8Z3SutG1o6SnPKLdZflWGKIVzUqWF2ZxsLpJ1GeegAN9nH0Zjx0ZrvR3v9qpHp+GHpkEFooDDscRchNKCNnMJHD9r1YlFxSjEMJkIlDpwI2JIaWrBbpvrKIpocSzc4JcCwgN3ccU0fugz53ALt6LOzg/JqsCqVc111oZaBcjUMPtSDWsRuDl78NbaPXo4w2mFJkEGxRbDbFLVC06VrJ2TrYwmJAgS0RpRcWwI1SxlI+h+W5MSydPgB95h700Pek00VT0hEgv0T5QdkR6QE9W1bsNKa8Tm3M6/72dzDw/kf/7DOLW82tdyxZr2uL4rZLY/ZljXpRAQxyLdeZLSL7En+ZQEak2HoEhiL0MCMTJsxUNBdVFs0aY6unsTT+jMRzJrQjGGlZFSlWMlaV9XAh70I3KE90YdDY0Akjjzosek3ePJqfGXfab73ztge/stXxb/bzD/zPf7/yvW943d92p+ouSbkWIo65NhdyvKmoZ0eZAAvbSEXghnhOcu8ol1JVrGM5EjtMPyT6ppWK81hYnkY8GcIll16GhnQHbDumwMst1rzaZ6gW8FbsOwOmpiG/PI/5U49i/uRX0BIfx2CmhLa0jVgojXhqF1LZGxDtuQnVRD9Mdu8j3JPYwi4Koc5nbQUueFuvjRvXhfNZv7cqgM/wbBGTUj9xRHBJBbpyrqM8i4yu3MIkpo48CHvxIfTWz2KwzUKGYIvrolRmka/AFqaLVH1my7TbiWmv7SMTXusn/+0vvnn6fMfNh5+t9L6lL/GLwzHnN1uMspKrsBA8A2ypYbb4wLSa+RVTQbyAyA63Qn66UgC2jGH66MOw5g9gIDWFkS4brQ2c/CxUyVKg2TW/G2R2AQXEMeO2Yc5p+8wz1d7f++YnX3o+f3ts6Q9e3ZH+YItb7YgIs2Xz10bQv3bccbg6LgHnirAijZKD4uo0Zk4/jpXTD6HReRGjmSJ6WzykYi4cU7E9KCMynDoYsW6k+67F6Cvejlgrm6jKG6l2DG13bx78TgC28HoSaOH8wn3xxv3lZmctexdhHIlQRST0nHc53zNxkufLMVdcnsDMkYdRmj2I9ugJDHdW0d1KHp+pZKMVoKoDuhGHkRhA2543Y/iKdwDpAVRdBbYIi9Jfp7krCPOZFLBFBRoQrRWFPVnlRG7DDC9Q8iOmQFUMHYVyDoXlaSyOP4/5Y99Cm/Ms9g+E0Jo2EAFrAALsCvihQW7JjmDZqcOE2zN9yNr769/4+F2fP99xv9X7//Jf/9uO9rrIb1yerf9Pwx1DISd6MUxkYMtUqWRRta/aPebme3aue4rZwnsSB71vonItuD5Uud9k05NeLZVVFFdOY2H8SeQnDqIZk9iVtdHXoqMhYQmwQrN1+oAZZkhk9/TtMpwwql4EVTeKklPnTNrtJ54w97/36z17n9sO63Ora/N/w89/ALbwAV1LI1qniooviP/aqji9kIGycbNQ+5lB0WqYAbOlIFGeUxNPYvzYM9g13CdgC5ktBg2XxC9AxFLfFdjCz9642NcWWmd7+M/1/k2viURUq8JWzlHAFtMHW0oolgow9SqaGhrQ3z+AulRKJoxoTAEbwpg/Iznm3J/G9wdeJEItXmO2ULe4gOWpw1gcux+xyuMY6dDQ12ojHXXhVmMoFl1x6qfzth5tRLJzJ/ovvgkdI9fDirRLBzQSY/rClvWuHODGbhb/TYpWP42IIEtzc/N/ONhyIeM1+N1zjVv+PGCEBGBLYJDLZJDmpkZ0d3eLjEgNg3PLiAIfA26+bNK6I6pjTbqox/QEmpeWdJRLmizypBeXZw+hIz4uoEVXawJNbUOoG7gByL4VlVBWCnoaR3ouUy8UICnjOuguCJuMz5Bf+nNVl/Y9S0pKJdav3rk21Rs3Q2ubMdkMGzBME0XDRp5gy/IMiicOonDi2+iMHsVQRxWZBgfJKKT7kuNGzCDNNQ7NiqJgJzGO/pUD6Vf/juO1/N0Dt96qshs3eRFs6YjiJ97cidu7CLZIxMj5gy3r99Yft9JtVDKH+WMPo3LiG8gm5zCSLSOdcuHGMzCi/UhkrkZT72uQaNsDI9qKshWFFyaLgumHOuIRGm0qEHUzhCJ4loPNbvAsB+lijJ3kRqyzqxO9PQOoGqTkhxCLxcUgLhzhfKO8AdZ5JyoJRvxINgVbVrE6dwJzJw8qsKW5gF37XoG+S34OrjBbyIhRYIvIzraxsp5t01w738q2k94XBFdsR8CpoPst7ExG7Yp0hwWCknXI3Oh7fVmWDduuoFSgSe0zKE09iJRxHJ2tQHdvLzqHXoN0382oRnpQcijTY5RnQum9ReTF541UBWq/2fFX81wAtngRbr5V7Kb4LpBJYioAjGBLKT+P/OxhTB+5F/bKY9jX42AwY6MhZspmX9Nc6XRWjBiq4RZEW3dg4JK3oGPPW6GFMjAJSPhgi5CRpGivBVvUeAnAFh4b0zKckK3cZVwF/lTJTCrksDw/gaXxR6FNfRPZ9BIu6iKzhaC2h2LBQElTYAvn9VUrhUm33ZgIdT98PLLjP3/zTz69ZdF524J1bXfM+5PL4/Zrm6sluVcRodwrPypJtBGwheCiLyPypZGS4CNpRBEpMnlfDYtgC33F6DvyDFZOKWbLcMBsienC9FxcdaFXw7BoDCpgSxoPt/YAACAASURBVAgrXgrTobbKbKj9a0es4V//9sfumtxqntjs579877Pv/ZFLdv1hTyI6mrR1hB3DN0+ujS11JAJaYFPOmeKkqXwWCBLQ84Tj27FcGBULJr22ynnk85OYmT2FaMzF5Vdchba2AYSQFhCPgOJmz1Iwt55tLiYYa9A8e3UV8xNPYvr4V5C0X8RA2wo66k2kow2oq9+FZPZNiHSvgy2OgO6ujAt6KvB+Bc4iW/HVzgaWvJz7x7MyW4T5qRjMtWCLVlpFfmFGkmEcgi1pgi0mWlOqgD0b2JL3GjHtdmHKy/zRuNP6N1/92FfPe9zc8rzX+ZZe/MJg1PrdZsqI/NldwBZZRPzZ3jeFDrBpkW6KkTR/w3kp2KKtCLNl+ugjcBYOYLB+RryLWhuJBJsoF2mKDF8aQm8JGv4mKInCgtf2j8fM0f/2xdu/OL1xnP/L+Mo/XNGc/OEmp9IUVZvLTR+VrcAWmpMTfNC1KoyyieIKveQOIjf1EJpxFKPtGnpaQqiLeDDJqivTrJXmo3GY0Q7U9V2DHVe+A4n2S2FGWtfAlmAcnQ/YEjT5+CxwHSHYwldtcMfW4zNQALCgV2BLRMAWekTRM0+TOZ9gS3l5HNMvPIDS3AFkUzRkNtHeTDxEeQSRyWgwLcqMwUj0omXnDRi54ocRbdqBiptWoQUyX6h1Wlnikm10JtjCdVwY/K6Sd5OdLFJTh8BzFQUth0JuDksThzH34rfQbDyFfX0u2hsMxEK8PwRb3HWwxQwj5yQxhe7Zg9bFv/vl27/w9xcyX57td9//qU/Ffmhg4tWdSe8rl/QMpBP118BCO6zA5+os424791o1iBREyXsSC8XlDnmWI+sDa6cy0wFNHaXiHJanX8Dy+CHYK88iW7eMi7IeOhuriEcMAcIYi01WC6WFjsXaTJnial4cZSeJkptaGTPa/+W2Tz5zy8t9jb6f/942toTfe6f/l+PeBy9pwC3DMcVskbmeC9EWzBbV0948EWPjhHehV6e2AA8K8qCoCdgtjLfVWZAzP351ClMTTwnYsme4H696zZuQ7tiHaqhJwBYVlcZzVZOWAMFrkaqK9XK+L8mwlySil+oKaxkbG8/lXJ+zVrCugS2MfiazhRr1soAPjm2huakJvdle6UyTCheNscOqOro8pu3KIAKwhQuMkj9wISwKG2Jx8nmsjN+HlPU0dnQxjs9BEuy8RQT55qRTcWLQw/VIdOxA3743o3vHjXDiPaiIf0xc8aK38artgAT3WCJa/TQixvERbOH3szFbtvER/8vecq5xu1aQC6tIyYgItrBDSwCNYAtlRPEkgTOOTXoxqAVc9T19EEA6GsoFnx11J2IKes/FhOkeLOyqFYItZZRKGpZnj2Hh2EMwl59Cf8McBjMW2prrkG4dQVKYLW9GJdQlJo5kgJHhohZ2P6VMzEX9Us5nDFCuxI66UJ057hThf9NrHDwPG6+PYoVw7NrQrSpKuoFSWYe+OouV4wRb7kN3/Ch2UFfcYCIW4YIXwooWQs6MSLe6ykLKjmHc6ykcSrz2rxcW8HtP3XHHlhROH2x575s78Vfd5mokRrCJhgTn+QqYLfy1ACTUmHixMoeZI/ehcvLr6Kufx1CPiXQ6jlB6CKi/GA3dr0K68wrYyXZooNyB1zEm7IOIayEaCos/ghoH6o6c7cVrGngb8L+DZ5mdNU0ro1RchecayGZ7MNA/AtN24dgRRKJxOGzxyK1TG/1adotiT60zWzjwzmS2UEZEsOUkZk8+isrCQfQ1FbFr71XopWdLA8EWdphrwJZtKP/PtsmtXV843yqTX2WIGfhfBF3J4J/5nLEiFYNN0RQoyjdBGNeuwrUKyM8+j/zEw4hoJ5BpCiE7OIjsjtehrud6FL0MqvxdRBCl8aGALRTx8DqRsRJReCMfSLIYqBXhBngD2MLHhlHZYlhMIC4/i+XJZzF37NuIlZ/EvoEw+pot1EUtGEzkKruoaIwBjQszM9w0gN6Lb0L24neiEumEFY6LfIldeBaHqigjQKr8d8SoUTT+EUQoO5F5IgBblJzKsX3fnWIBK/MTWBx/FKXxu5FNzSuwJUUDezJbFNiii4wojJyVxrSbsSaRefyIN/j+b3z0ri2NQv+/6fKlvfHw716RCr2zzShLjLOYnBPYlcmNuKhPied1FZ8NlcLFeZDPAeywMtkn3GUz0p7P1zSW6Nky9ijC+WfR37AkEqjGBKn5JpZyCmwxK7yWitmy7KUwifaFqVDXP9zRdMPvXGj38U9emP9/rx9o+/kumF1Rmp66ZOQQmeaaTMCc50epEEE6sb5XPkJ+2pgYm/O5oieKxD5bqGqGyNxWV8cxPnEYobCJq66+Fr09uxEONcL1E6a2Ai7PxRrlc2KbFrRCGSvTz2Hq+Ddh5B9Hb+MCepotNCXrka6njOg6hLI3oJroEwNInot4VAizhc0UessFEteteA9nn1Rfrn2jMFt4cK5vkCvrpidgC4cPtyLClmWyow+2zBBsWSKzZQ5DbSZa6pRPVllzUChbKJtktpBtAOQEbOnGjN36++NG29999ZNfPe8I3A8/XWq/eSj1of6Ic2uLqcGR/ZHPbJFnWO0jlbH1etqfAluUjJP/U54tNMhlZ74ArbyM5fkxzBx9BPb8oxhIz2CYYIswW5hIyCAJiDSExs5lC8i5CUx5HVhwW//+sHnR73z9E3fNb7xDX10of2tPQ+JVDWalDtb25DVnAz6Cf6NJOCW2Ok3bS4YkYs2OHxAAoj12EsPtOrJNESRCHvQKgRYHRUbsOhEY4Xakeq7B0BVvRzp7JaxoBjblVjWF+HYK8OAc147JZ3izocffP1tK6rm3A+t7Be6BCKAGjSfTMlCtllFhqlipBG15HJPP34Pq/CEMNM9hqMtGS1ocsWW80QeEYItlx6DHulE/fB0uuvpdSLbuhe6m5VmTdc2fG5lSKN5cBKeZXqg6NMpyXMAWZQwfYSOFw2ANbMmjXFzEytQxzBy+B+nSo9jbY6OjyUaS6w+95IqO2t9LAh2QcxKYRPf8Y8buP/7ix79y+3luj7b19k/cecvOxjr89TV93W/obH8dvGgXbMTF/FeN/vMtydXvCJFQ1hEgFoqJFNWzbFmP9aohZuu6WUZhZQIL448jN3EIaWscgy1lDLZ7aG2wxT8oX7BQ0oFqlUBaRAHjFqC5MZRQh4KbRt5OnTxhdf3iP3zy4bu3ddI/eJNcgfO9s98Tl41gy36CLZQRWZoyyN0G2KLSUDYHW17uC7Al2ELPFlKzCbYwmSA3ianTT+H08aexZ3hgzbNF9xp9QzcFqHADxI2q2qAHYMD5gy1qYlcFpprv1WZjI0sjYL1sjZIrvXHAaFHflbFiALYQDOFHtbW2oSPTLp+7BrZwUpFN0PbAFh5rkOojna5asGVlBosTT2P19P1owPPY2W2hpzmEmGeL/lfSKaohVKwYKuE04plh9O+5Cd073wqk+qCLOa5vbLiNgbHxmvHcBWTyDXK5EDKW7/sJbKF3gwJbChLDSgBNMVt8sGUzg1zeO4nUdeBELbjMtKOHgxuTTSU3MyXG22oa5idIF30AocKzGGpeEE10U30ayZYdAraEe2+Ehk4f4OFg5gaa0YUs3FSkpwqs8QFLIV4p5hXNxsgdcMS3YvMbfTawZe2ZYFoKvTRE46xLwpi+MouF448hN3Y/epMnsLPDQFu9Lhr0gh7GihZByeIYZCHliHnnaS+rPR571b9FY8bP3XXrXeZWQ49gS2cUP35Tp/fxbjOnwBal4TrvV3AuiqquoVwuIb88i/kTj0Ab+xo66+Yx0O2hqaUFqcxlqGu/Csn2y4DUIKqhOlThgbZLnsvgdMnzknvALjaLZ3VQ5z4wgi1BakcgIdJ1elsUUcgtwvN0DPQPYGR4F2wnDMtkAl1CGSAHBeFLwJbAs0VtWqQuDnsIO5QRMdmDYAu7qicwe4IyIoItBVy050oxyA037BXDXzfEbp+K8PXzrDa9vrVFYnBdg3Pjhp0G05yx6YOiJEMcno7o5D1KsBxbmZT6cdbyTXw0fOCFmY22DtdYQXnxRZRnn0K4MoHWliT6duxBz87XI5x5JXJWIyyyvHg/nCgiYgyqZB9SYkraiToVFssKbKE3h638UfxEMTIBDJ3eWzqqTCHLz2Bh7AksHP82GpxncXF/GF1NDpJh0uxdFMuMJKVfRBxV1MNr6EV2zw0YuPRHUYl0wYpyc03whzp7fw0LwBbpgCsHeIIt0Y1gi1+4EWzhPSwVi1iZn8Li6UMojn8TnfFp7OxiFCivoYtSSYEtlB+QVp6z6jDrtrkzbsezR6ID7//yn37hya0elv92anHHSEP6w5fVhT7cTmN+W8U4M7lDiaAIRkgZqUwvpaBQzrIEgTnfUJlF2Rg1b5ZtoVLVUMjNYnn6sGjs7aUnFHusw0FLnSEyqVyBoHZYYjpFBkWwxU1hApnj4+Hej3/6ow9ecOHwT7OlL1zZnLg+Y5bqQzYTZjjYCC7yCVZ+OeI7wEJIkogItqiOtDRr+DMfbHEMB3rZlLFSKeewvHoKx08+A4QMXHvtazAydBkQaoQlnlrbY4kF96aWdSDPkmlDK2jIL53E9Ml7sTrzILpS0+hrNZBJ1aO+fgTxrjcg3HMT9EQvqjIXhcHHgeM5RJNJ1QX4P8IDUoUeqIS19TQixWyRx4GAp1kVsKVcXEVuYQozRx6Eu/ww+uvnpQmhwBZAKzPtzkTZ9NbBFrcJU2435ty2356udH76i3d8cW6rcb/x5792zMvcmHF/oS/m3EoZkWK2+HG0knTmN1QkRl7JLRWgrEAuKRopO9oAtpQ0JoqdwqyALQcxkJ7FUAc9W+iNZAtwoRG8lQKazwHBlhSm3E4se22f+o438Nt333bXas3xhj505/3pH3nD1Q8MJML702YlFna3JIr6e2GfESvm62qfoJqjjMpVSXDVig6zWEFu4ThmTj0AffkxdCcnMNJuoKMhgqgXQoVgC6VcFRemGxVj8LrstRi67G1o7LsaVqz9gsEWYZM5iikUpF4FRszba5Cugy0i4ScDkvOXSNaq0I2y8uYrFaAtjWPyuXtgLT6OkcySgC2NdS5cm2lvDoolBbbYbhRauBPpwddj5zXvQqrzUlSdepU26kuI6NsjYIsYPa2DLZ6wLhXYsmaSzlKH1ZtL/ypdGSoXlpGbOYHpF+5GIvcw9vRY6GyxkIrasKouCgK2eDLfVywg78Qx6XYvPeHsue3Oj331v5/vuN/O+3/rH3+hrbsh/ROXtKf/clfvK5FO98JGGnYo/l1GfK8DNLJz4rwQjiJC1quwTKvQOc/S/0tbkXlwYexR6AtPoCM2j+E2Q9JX6+tUXPlqXnkemZQQ2WE49AGzgbKXQAH1WHKbSot249dPRxPvu+u2gz9IINrOTfff8/0JtpzyPnhJE35pKKrvrjM1lWQp8bGczbfj2aK2lRtf55INnMf1PuvfPBdqrTbjPtiilVFlUs/qBKZOP4HTx7+DvSODArakO/aiCp/ZEvADZNKivp/ghDJAXWftBOd35jm+9PyCn6vvAdgSvG97E/VZrs6ajGgddFG0ck2YLVykYtE42jMZNDc2SzFsWBYiMaVzPx+wRYrlsGImBB4PyiC3gNLyJBbHnkR+8gG0xY5iZ9ZBV1MYMddBqaiiQNkxrNgxVFCHWNswevfciOzOm4F0P3SuATSC8H0Szncc8Nh43ipJpSogCz1NuCBuZax8vp/1cr9/S2YLQuLZwg6PkhHlYFZ0NDc3rRvkbplGxEKKzBYHtoAtrgAfUcZBOx6quo5iOY9ypYyZsaexdPwBxMovYLh1CX2tLupTjUg070Ji4Eag543Q0K7ipmU+8MEWqfV9AYtf68tCznHjM1oI1krilMwd2/fmCTb+a10wbsTEx6YqXgUm47BXpjFz/EnkTj+EgfQ4Rjp0tKVNREIu8pUocmXGr7owGZVqOWJ8OeFl9Scir7hvxm1874E//fvypugEgDVmS4dXw2zxAY0tVoCNtPgAuAzAFvoN5VbmsXz6CZROfR1NsQUMZNPo6h1ES++1qOu8EqijHrsBVQJn4vHBTZHaJNBcUxAwFjVn0GjPDroQbOGzwc+vVnX5IuhSKOSQW5lByKviotFRjIzugW1HwQhchJN+qHiQ2BMw9IJNfyCFWE8R4qGwyKdni6b7qT5zJzF34iA0gi3NBYzuvgJ9l/4cwo17oDlROARbRGqmLur5pFoEwEtg+kuPKkanc35Rc4EPsNgm4JF1IgJ1uI4liRCOZcI2TTi2KSCMzf9vmPCsMuzKLKziaUQqp1EXKqEt04b+nZeha9fr4DZfiVWjHm5YxTvHHMr0VNOBY379SwEtfB6FRUKAIGxJCoKcK9lJZJFUyBysokrz5NUp8bhZOvltdERfxJ5eDx2N7Ly5KmGr7EL3wRbdq4ObziK753oMX/FeVCJZWEwMC9P8lnQD3/Q2AFtE9rcNsEWMtAm2lLC6MIOliceQH/s62qOT2NVloq1esU1KGg0tfbDFCCFv1WHOzTAG9/Cx6I4PffEjdz601Rx6y/MLnZdl6n5ybyryZ1mnipDNDiy3HNE1sEWsmnmtJAWNY5yAlQICWcCETXpDRaWgYfyzUL8Li1ieOYKFUwehzx9CR2wCox0uMvW8vwYKBXbGgRJjq60wdDuEFacOk17H08cx8D8+e9s9n9vq2Df7+X+69+mBH71s51d3xO09jUaRO3CRXgMEInzZXMBI8PcZAsfJc+13bEVCRLCccdwuqmWmD+rQKznMLx7Di0cfQyhi4lWvej1277wG0XArDD9YcSuAuxZoUfsUv/ClVwjZlSUdxZVxzI4dwOype9ESPYGBVhNdjfVobBhCvOu1CPfdhEq8F1V6woXEkUIYT7wPiiy8fWR645y5rQbUNm9QALYQZBWwRQz6lSeKj1RIAVyWYnMFK3OTmDr6ALzlAxhonMdQm4WWFMFLBbbkhNniynkTaMwL2JLFnNP6G9NGxz9+6ZNf2tKraOOhnzfYEjAZZN5RRtzKsyUq6VwCeOt5lCgjmj2FmeMH4C4exEBqDkMdjH7mRsJWTIWyI+wW3QpDcz0x/J12Oul19tcTet9v3XXHXYWa8RL6g29+Z+D6q3be1xXGYNLSQxEGTGxjTaxltgTjzceLFEjKRopWgVksY3X2Rcycuh924Sn01c9iuM1EW1oxCJlEVNCYCEWwJQzNa0Gy8xoMX3YzmgauhRNvP8OzRT5jQ2DFZkOn9lng2knARRhf9G3b0DQ9999Z3/OIP5ewgikbdWCYXH9LkgBUKeZRXjiJqefvgZd7Chd1rGKww0Ka3jQOWeIuCowTrnIfFIEW6kBq4HXYdc27UJ+9AlW3fi2FbC3+W2bKM8EWl2BLiKbi9BjzE+kEyFXXhuk7BFtKBFs4Xl64B/Hlh7Cru4ruNgt1MQt2lQA7500FtuiWJ6mjk6HOlcfNPZ/63O3f+J1tPpLn9bY777wzMh1+fldrKvqla/p2jva0DYa8WDsspFTYxto0s1VpvpEF4zNcCBVTUkWSpMF1mCxTA3pVQ7GwgOW5w1gaf1iakv2NBYxkyDxyEA2HoVct5Is2qoZitVA+JEbmNFxHHVa8RqZ6jY05Hbf90+33ffy8TvwHb/7+ZLZ87KT3gf3NuGUoWtmdNGuYLdS0EXyQFXmz6Od1g9xzjZGXawHditlCXII6eG5e9SJjVicxffoJjJ/4DvaNDK2DLV6j2DAoZo6vMJaNqR9buwXYEjBTajcrghWfowCq3VDUymM2bjTOdv1kgvTvAc0euYFYA1vKGkzdRDKRRHumHem6FCyXZnWKkh24dquCZvMJKTguoWX7cbVKW6qhUsoJvXNh7HGU5w6gu24MO7oddNTT7M9FIW8J6l01OBFHoaEO8TYyW96C7p03w031osotQYSu7IrCeD6voBAPwBYybgi2kNkSgC3fjUHudq7/Vse5nbG9XbCFBrkEW/KFZVRpkNvYiN7eXqTSKaHObxX9LFRRGuRGTeneUUIUI9hCg1wuIDRCK+UxM/4UVk7cj0TlMEbbVpQBXaoV8eZ9SIpny3XQkBHDMMrtpLSRAvOlYygwX+aGgoNTWFRiYmbD9VQ051ZAY3AfgnhtqT0E8LMFWGOymKHlUFyawOTxx1GYPojBpimhGLemlO9BqRxGsRSGYTIanfIjFwUnhklkjafDlz665Ha/5576ruWtJAJikBvBe97S4X6i21yJRIXVvdau3XQ4bARWg7ERMLIogcutLGJu7DHkTnwTrakKdu0cwOCO/WjsvgKoH4GJZuh2FLYYZqpiSOQu3F4I911Qyw0Sx5eCLYEcMGCoUT7E54bPc251CUvzpxENVXHxxfswPLIHlhVVqSb0XWCClfhm8GMUrT0An9fnEpWMETybYW4mfbClXGLh4nu2zB8SsGVk9+Xou+R9CDfthebEFNgiaJJKI9pqUqh9VmvZd8qDpoKqYcpYpZ+VSE1cG6ZehiMJe6ZIhGxTh2PqsKoaDL0Ey9Dl32zTUL/naIh6OSSRR1NMQ2sqjNZMFl2jr0Db6GtgNu5HwaZkIy5ASoxFnICgCmjhM8fYdZFWUF60BrbwNJlGxJ/xurIGJ9jCpAcFtpRWJjBz7BHkT9+H/tQp7MjayDQwKYEbb7XR1XUmU0RR9ZJAfRa9e2/EyJU/jnK4G2YN2EJmi5pjpYXpeyxtBrYoG3Vu8hXYUkZuaQ7LE49h9dTX0RYax65OA5lGmi0SbKnK5ptdvYoRQsGqw7zbhlmv7djh8NAvf+l/fOmbW82bP/XsfPr6zvjNg7HIZ4cYaU7qPmtg5cYibCEFYonto+9LoMAWDhsWzgK2UN4YighWYTpsQqxiae6Y+AWVZg6gBSexo8NGZ6OJsGWgVFj3duJzxhSWFZsyos5DL2Dkj79w21cvyBz3tx4//s63XtT3sf6w3pMySzJ3cKyT2i9pVdJsUN4qFunrIQ9RpRH1I675MJDVIyIEOKYHg0lrRTY9VjE/fxhHTzyJSMzCVVe9CrsuugbxWAcsSvMk/eTci+u51rvaYtjUTPG6m5t4AlPH7kHCeA59zRp6WxvR0jKMZPa1QM/10Am22LxDEcTI1grmSBV5tdXtX/v5hazBW629LwFbRIarUmICGZFlcU4sopgnE+Q0po48BKw8gsGmRQytMVtCkr5FsKVEsIUyIpNMkCZMO1nMuq2/OqH3f+Yrd/zP5W2fuP/GDz/ttd88hA/1hS2REakGhacMcs/CbFEzvRovyv9JjSWZE5mEImBLAcXSkjBb5o4/CnfxEAbScxhsJ7OFjB4XZT2EUtmDXvbBFsdDzq3DDMEWt+WOMWvgt7/0V/+0EpwPC9+Jnp2v+6E9Oz7bBq8zaTOlLwDiNx9ztazE2j2zrPFsHJYJtpRhFQtYnHoec2P3Iaw9J/dgoM1EczICOqOWKiYKGhlsgOWGUXabUNd1DUYuf8e2wJatxlrQbOR3gi38zkYFG5bbbx6vr8XrYAubVgSDNZU8p5dRzq+iOHsUM4e/hXjleezuzKO3zUQySua6h1KFccKU/9I2IIJyKIP6oTdg17U/gvrOy1D1GuAE0sEw/a0Us4XzizBbEJdb5wizhbI0eoz5TC8yUUVuREkcASyO/xUUmV71wj0IL9yPXd06sm02UjETjuGDLfQMM0Nipsz45ymvK/+4teufP3v73R8+33G/3fffeuetrdFw9Lde19X8y3uyQ9FoehBWSEV8q5cPnNTEcr90Xqitf4L/9ruFEeFXwdJ1MWmuavQyKiG/OoWFyWeQm3oEaesodmR0DGU8NCQJfoVQLlF+SJP1AGwh28WF4UZQ8pJY9FrMWa/twRedgV/794//+/PbPd8fvG/9rn7fXYu/OOl94NJm3DIYreyuM85ktqiQApXgECM9WZzSfZfrNQq7X4j8b74yipaoknpYqArYsjKB6fEnMH7yWewbJdhCz5a90L1aZktgkLtRRlRbwJzJWlk/1XVKpPJpqV10fDqoWIGvJ7IEaUe1G5xzXTqpddiUlTlFmbrxXpAyr2mUA2gSEZeuSyPTlhEAgskaPh/JN9pTm+ytZBBBQVzbjQ/AllJ+GTkWT6RmrzyJweYZDHdYaE0qp/4c6XSkZRsRVK0I9FAdku0XYWDf29C1462wkt3QPBsQsEXsGLc8nmBRru1MEFBhcRUwWxoaGmRR3Mhs2aq4/988VM/4+GAc0BuFEg+NXeXcIsqFIpoaG9DX14eGxgZljutboK17CQWeLeoZpJ8Gi2QromREjHiNiYkn44fLKJZXsVJcwuz4k1g9eT/q9BexI7OKnhYgkcwg3nwxkn3XI9z9BuihdgF4pNAX+jJBFLW5Ez9NkWD4QKCf/8ifRyNxRKMRYQzwfomB7hnPhTr9swFQAUDAn0kcKRkZXAQrmhQauYUxTDM2efEJDGcWMdhWRXPSQIy06CKglUIiDaiyM2SHkHeSmAhlzeex+8nTbu97OqeWZrdKJFoDW9qdT3Qby5GIZORuiVWecU9rwSP+IDCnFbAlR7DlKRQnH0FfRwoXX3wZuob2ItxI6VAzDDcGh9Wk+IEo+Z9KlbHhRRS7jdXmSwHUYO5R3wPgimwWgiyGUZXjKBaLWJifweLcKaQTDl7xiisxOLQHRpWfk0QolPClG77viNDYFeCyHuWqgLWALSGbVM+FuQFsoWeLLsyWIkZ2XY7e/T+LSPPFCmyhP8V3AbYEG2KeY8C+Ex+nSkm+Cvll2GZVWBBGhd5HBbhmWZKcbLMEz6rAs5nTqAOugZCj2C98uqIRG3UJC+k45QMumlNJ1Lf0omXgajQOvQaV1C6UnFZ4SEiyScyhAa5ijdiclyOM81UyO4ItNKdWzBZeLoItts9WYjIFYyMNVDRdJK8Es6ePPARt9mFc1DqJkU4TLWnRZ8imjmwMvUqwhfHgSUSbxzTZfQAAIABJREFUejGw/y0YvPQ9KIW7YIRiPrOFQAvXav+59f1jBE5h2k8AANFng95OIaYoqQQjSWOoMvGtjMLyPJZOP47lE19DC05hd0cV7U0OwhEXpYoCW+j3oPlgy6LXSinRiRcx8P/860e//MWt5th3e17kPbOLb2iOhL88Go/UkZFDKZriH3DdqwFbZN7hCdFUVsX5ShCu5SEuiVYci2HYjO40SlhdPCWA5urpB5E2D2O4TUd3o4W4R4mxi9WihYL4zUShGyEsWQ2YQPbR56J7/ujfPvr5b2x17Jv9/M+O5j/y+mz9f+50yy1kCotHC1ktYipNcI7dZxs0lq1GmCLEcWSr4lnex6eMRpaOAlftMGzDgaHbMPQ88oWTmJ47imjMwsjobnR37kEs2i5gC1mNwdq/3XOonYcFcGPkbGEeSzMvYPLot2GvPoqudA79mQa0t48i3fs6eNk3QhOwhd1lBbasyZ0DCeIWB7Cd/c92z+Gc75OpkjJQeieRR6fGkTQi+FwwSJFhA5USiqtLWJ6joezDCK0ewGDTgpIRJZWMiObUtWALpTc5txFTTo+75LbecrSc/ezdf3eG7GZbh//BZ72Od2TdXxiIO7/XapRFgisyOmmQ+ezCAHzxt9ryLMh4UbLyNbDFZhpRFaVqAaUiz0eBLVh6DAPpeQFbmuqVH2NJC6OshWFUIzDos+d6yCOFea8bK6GuO+cjQ394wq07FpjK3+950cOHDv/sa3YOfqTZdVsTLiPpBWbe3mauZs0PGCRkQ5kCtlQk8dIs0Jz5GcyP3YeEdQTDrasYaDHREAszQAklzUShYovsid4smtuEdPaV2PGKd6G+5xWwYhmJfj5bc3M7NyM4LjYcA7+zAGw5257l3ONOrcEqeY6cXzK/LOhGBZpeEAZzMbeM5dPPYfHIvWhyT2FvtojuZgPxMAt4zvcE2SmdV0k3eqQdTaNvwq5r3olk237oXoPIiOjdRmYL49cJUCuwheBu3K/Q1NoWdmNSS6iELoIvyq+y6hBsKaFUWEFxYRKzL3wL7uy3sKuzjN52B6mYBdeiT5cj7ErNDIvXVcmNYdLrKj5h7vy3f779np/ZzvX9bt5Do9zOxoV9VzaF7r68J9uWarsk7MQ6xMdOvWobgBubgWfzDFTroNRSnBsitkSPm4x6rhoi2dTLBSzNn8Lc+BMwlh9DZ3wCO9oN9LW4SMZolxBGgQbTOucPgi28T2S2eGtgy7zbND3pdnz6UHz0jw/edtcPJETnefO34iqd55/7P+PtArY0ebcMxvT/n703AbPrPMsE37Pc/da9te+rpNLqeMlC7CR2nNVJYAINTTrMNNNDA4HpThNgmJ6HWf30zAM0BNJDICRhBtLwDIvTDAlJCMSJ4yW2vErerbWkKtW+3v3s58zzfv85pauypCrZYZ7upOt5FCnWrdK95/zn/7/v/d5lB9gSQjM0NdkWsEXRWmlsqIQECoxQZI4YUIjNvLaFpUn9v33lVOOfEMdlJth+Vfc+ELni4l2WHqjD06H0pVYVsOXShacwK2DLJN5x1/uQ71NgCyfHKryUDWUS/cxNURXLl78uf9YERWVTyUKIdFlV0yoJkwI1lDEim0x5nk1SCZVhriDk4iegQBr5/LFeflvsnFwdMZlT8bnqR6trrTxbKDlRYAsnpMV8Ed3dPUIlDWiJTfNDfo5YyyvF6B75xe0yIoIalD7UGfu88AqWzn0HeuN5HOhdx2Sfi5LhSTNQqfho2UyEMGB5TMsoID9wBJNv+DAGD3wIttmHRuhC47QgYbbscq93otMS8dkGtpDRkoAtbLr2Gtmd3Ff185PFdznF4fJQLlmlSYWj/n/yHWqCGH+I17lu+XMZnenYFpr0S9hYRXVrCx3FIiYmxlHu7FTT25jdokigyddl7yQaFFK6H0ikawgjNJEOOYVnw6+YLZvVZSxceAqb57+JrM1oRUajasiku5HqOIrsyHtgDN4N1xwUuQonsmwP+G8L7hBxikIAhev5cuIL3w3XXyaTk4QoUtKVcXHMbtmW1ingT9bjdkoWL6DSnSdTMHpteIzjtVoCQlFatcWJ9emH4G2exP7BCsZ7HJTSNhjP7FYjAVwsT0MzYCKRgQrlAdqg+wIOnJzHxD/pmVud3xVseTwq9fXiox8aCD4z7GwYqndOiqfr79k7G4ikeGsHW6rVdfEziWrncGBiCPsP3oxMaRC23gELjHhW14f3jr+kaBOGoUfOktDf6bvB/3jlgXR5vcrKjv9SjAdtC65jw3FtbG1tYH7+PNaXz6GvM4O33XEnRidvEhmgZuQB0UPHblwC8Kq0qXZZpdrBEyNwBewQdOW/0eS9qm9gc+k0Fs8+CmuVaUR17D98G0Zv/mcCttBE2xez0MSHQOn3d/vaCQgnTDd60Nj1LVRW53Bx5mUpZA3dE5kUgha0sAUtaEGPmCIQIKUHyKSAjKkhZUQwDa5/E9k005g8mLqFvOEgaxjIFEdQHrsDuYk7YWWmUfO7BGzhPaCfj2o4dAS6Bl9XSWD8NATpEjNa2enJ9BKTXJ55BFsIrjpo1ltoVbdQWTqDhVMPwll9HMcGVjDV76Ijx2QlHzWaJdJfweGk1YSDAjI9+7Dv1g9h+KZ/hIbWDwtpicUk01B8QGTPj1ktLCq3dfu8V2SDqDjqBGyhSSCPJkqymFgmYMvsk1g9/TWUg3M4Mmihv+TDNCHx3jUyW2KwpeblsBZ20rviwmlj4t4/+62v/slu95J/f9/MpR8opFN/fjhn7suIlyPBFjVgIPiiZERsKJIJPsEW5c1jcu/wIqTiZ4ESMv5yuM9tXcLKxRNYOfcAjNpJjJXrGO10kSe45ESoVF1UrFCkRA3bxIrXhYvRyOMvGId+7cuf+vPXxmyJIu39z6/kP9LX/9UfKGm3d7u1bMa1BYwIpDHgKvFhctIcBbJeLMaUazrSZCJRhhMnShFY1fUIKVNJ7SJPRUOH9BTCBurNJZimj46OLhgGGYgFaT655+8FbGk/W9uHGcInYsBAnX4F5zF/5iFU57+J7vQyJnrzGBrYj47xdwHD70MzNYqWWBUZSPHai5F6kla3fcrGJ2Z8VradmRJz3fbIq/eh/sNVgRjZz+LB0fbPSb4n/u9XmGbGMe8xGZBgC30/JIkkZrYQIGK92GCzyeZ36YKwyxKwhcyWctYTL2Mmw7wabCljLhz1V8PuX5hxSn/xtT/42tZe1n37a37mhWjgR4fDfzllBv+LeLZQmiObfvwqSspig9zt7xMfGiVVVGAL5RCK/UGwpWHXUK8r8Gj5/FOINp7FeHEDUwM6ykVTznHbzUrKTRhmEWk5+IaBllFA1RxBK7/vlaD/lgf8zoOnV5vRzNmZF58rIEi/Yd/wL79xYvSfFYKgmA74PtUY4HqTs2udifwsBFvIbGk0aBhbgbW1hqXZZ7Ay8y0UwnOY7qthvNNF0eS6jFBj/LZF1irgRyZaUTdKo3fi8O3/GJm+W+AYnQK2bFdGe2DVtt+LBMhvB1s4qEhqy92YMepnqXWnqnfl18L7yTqo5TaEdURZfnVjFcvnnsbm6QcwkF7AsZEmBssuM8Uk/adG1pEYr2qwKXc0B9F7+B4cfuuPQi8fgkUZkQzXuMezJiOo0ubZImCLwKeSbMY9X9bL9uBEPWdO6KNGZmV1E43Vecy/eD+8ub/Fwf4Gxvp9FNMeZxFtYIsm178hrOHB5kl3/zf++Hcf+NEbXfc38vr77vulXA3FP3vjYNcHhsZvz2qZIURkxm7Xj5fZKlfeo2uDLfK9LKM0D7bbkgE9DdQpI2rVNrA49zxWLjyOtPUipjrXsZ9ytrwHg/6ATQ3VRiDnsc+1SLs3n71nBDtKYSsoRith6bEZv///+NznntqV5Xkj1+L75bXfu2BLJ35hwmgebfdskUNbJxChMkUMFgSyvXKz5qVQc3ZVdBv0qJMoQ4mBZTHXBngrYoUq0OWhl4NCgQG+PA9qW7gB9umr1pxs6nEsst2MwZb1WcxdPIG58ydx04FxvP2u9yLfexRW1IkgUJuPeicK5VXFQgK2JA2FHAvxL0XfZ0Qli9Mg9OBTR85CO9BkU+I0U6Q/LD4MwMykYKQY10qzRl9JEsQxPTbCi6+jvBOJsTCkYeZERrDxGMBR0wtVb3AaoLxUmgj9CB2FDknmMTRTElz4fgNKOGI2jPzcKwqRVz+ybJ7bmQU8ZAi2cGpc3VzB2vzzWD7/MNL2K5jur2OiJ0BRZ8KDLRuxlYAtflomDKXR22Ty2j1xN2ytC01q8s0b82xpLwol0jVkg6Im9QRbisWiTCBeC9gS21dKDJ74KcQQYnx6xXpoFRfLL8Uy4D1SIBkn2BLRKWfrjadWbZej8bplVK0CW7awtb6O9fV15LJp7D9wAN09PYpiHrLpUOao6m3FgJ1GgE1p5tVTSRCPTQtDB5WJJ4tKq1XFVmUZl2aOY23m75Hm1Ld7E8PlCIVUB8z0JMze22EM3AkUpqCny/CQgxdl4MOAx8QXkQYReFXmowFTXNgY6WxYMyjQaDebhecEMkHjREcBNEk7zTWgfqmpD7/EUleMyuQ+06sglhBZlIjQ1LW+js2F57B6+lswGy/h4EgLw91kITigYYFdi0R/bruaGOM2fRM1YbYMuM9p0yfPm8MfGZ7ZWtgNbPnXp6KOQhof/cG+4A+G3U1D98gUSGQM1z/qkmYjeVW73EVSvSxqtpsIvTryehODfT0odfbD1zKwQ1PihHnvuKZ473SOv3mvxbtFXXfuvZIMRcA3ppPHOkNl8i1/rywJCFZ5jI0l0GI1YTs1rG1ewsWLL6C+PoN9Qz1469veh76Jt6BqcQ9XaSICCMtiJwh5JfCsykjVZKkpPAt9Xfa8BGxRMqJTWDr3KOyVJwVsOXDoVoze8pPQO29C089KqoD6Z9S+vZevnWALn3te12a9Bqu2iuWLz+Pl546jUllGV0cGxQKQNn3k0hEyJpBJGchn0kinM8hl88jl8vJnxl2n0mmkU9y3t+DZy4haSxK1nSkMozxyO9LDd8BOTaMedklBz7fM6FMBNQSQNBQQoLuKf5bcw/i8Y0EcGqGatGs6XD9Cs+HAqjdhVTewOfcCFl/5FvTas7hphJRyH9ksQRlPPFIY/ew4BBPS8IxulIduwr5bP4juA3ejgW60kAZ7cnUaE+xR8jfB7mLvH5EmbDdpZIioKSdvsSQyRGzWCAA1UN9aFW+h5TNfFwbc0cEWhjpDAadali3FZp3mmgQs/CzWgw5q1C+d0Sc++e8/+Xe/u5f7+fmzZ491m+nfubmUf39OwoZ4FcmWpLRGgVUEW3xOb+kBRXZQTJc3pINJgEcCLaYckCHjVZvrEtm5ePpB2KtPojezhvEusuBsmD6NZj1s1SNULKaXZbHk99Ls8fnzxtSnM6O3/wd0dtpf+KmfIj1qz193fzsy+/qbN/3EUP5rx1L+YNlp6obryTPN9AxOnQmTEWgRuScBN8aY8mlOTMcV1CR7IZ9fNn06fVyEycbzx4eZshFELeji60Jj4BQCL9UmtdodtJSTIwZGdjabBMmdVg21zUUsnD+O1Zm/Qz68gIluA2Mj+9A1+W5og+9HMzUCi+bhEp/K96iGQbErkWLyiIaNn4lrnsiMqvn4Ql1LCxNTDYI4hGLdxb9X55pqDC9/KdNpJV1U9SKbyDgFTGoknikEp7k3xiwoWd8K2Dfp2RKDLSIjkh/DZl9JK8neXV+YwcLpR4DNx4TZMtVLCUsA+CoZhhKWGpmTnvq1EXZiNhj1VqLOj5/ODP3lN//tZY+TvS6cj73cHPqRwey/nDSC/4nMFkpvJSVz+0uNNhNwW/nhqLNUMJf4/wvYEmpiEE4T1mazgsrGkqTCoXkJAx02Rnqy6CiSTcXnqoAgykDXc9BTOWEdB2YOTqobLaPXs1I9zYZeqlab1myruv4sfNvoK5ffNT7QO50JwpQe7BxKXvsT7wRcknNRRW97Yt7fqG6itrmM+fNPYmvu2+g2L2G6v4mRkoOczrOMvlUuGnYoXks268zMCHoPvAcH3/Rh6KVpOFoH/B212I2wnNvBlkROz/0w+Rl7A1voHabCCfQgA4NyHjIfI/r91FG3KiJ1rK3OY+nUcdRnHsJwfhVHRx0MlFRd1aRssM7hhSbeNA0vBz8/geFjH8T+N/0gUJxCw2NSEu+lbITyfPHcUQa5PAE4KItrBIl+5v1Rz4UaD7DfMcR2gD5+jWoF9bUFzL/8LVizX8VUTwX7JMWNXmcEGwkABcJktFwNjYAx4f3WS97kdz7zuw/ds2d6014fjLbXfexzH0uN5kZ/7M0jA783PXVbTyHXC11Pq+GzPA4x61qGeEpet3N4vf3j5LxWdab43PuK9dskw9QjW6UpKUSL5x9Dbf5xdGuzONhrYbQrFLNgAoSVRoBqk96AZHDTlJ9JiGRpgVHPWAl7a6tB11+canb9b1/8woOvSvR6DZfg++5b9lgS/qd1XT51LvrYLZ3RJ6aM1tGs25ANW6lFRUAtU04uahaWCmIhcMCiXh2OqugmoAD4Zkui64wwBY3gAzNKpVCSubUcrpQ2KG22SmfwqJkjMh9POXe7yO2TGNk+2h3OuSkzjYg+I5QRrV3CpYvPCthydHoYb7/rPcj3HoEVdSHwmYah/AJU+obKnxcNrBz3bCCSaLW4UBDNtYpy42TNDW1YkQVPU1S/0NOQIYjjk7rqQ0tpyBbzSBdyUkCFPostTqgM0H9FOc2zjVVaS14fbqAEoHxqP0TPzYvHzZShC8rE1xVTMQW2RIECW8qlssTDijkkmS0s4FigyoQwTjm4ZlfD1ykH9uRgTJKIxOOBKTCzz2Bj9iEU/POY7rcw3g3kdJX81GJShqWJn0AryCEqjqN/+h0YPXYPsv23wgrz0lyoA+zGop/bG1d+FiWJcARkeX1gCyn1JjROTQxHwDDBt6ibCdRUgruxLw2tJgZ7vHf8nQW/Z3riz5B4M+wWrb1z3SZrVwoPgnXiMdFEvVZBdWMNKytLYmx26MgR9PcPxrGaNI9UJorCchEQgPGWTmy+yWeV1G5TfQa+XzbllAP5ATy7hVplBfMzx7Fw/mswnOcx3rWB0XKITiMDLeyCl50G+t6MbN9NSBfH4aAshq2OloEbhmJEGZGlxEObfgSuSnmhhK3Y0YFCR0GaV8cigMXnigCsYtrIviEFNvXESlLGJyyK+FofJr0YDIKYfJ64pugOb8Gx2PwtYO3CE6icI+32HA6NuBjsCpBJB7AtH816BNuGTBscFmPUOQdpzGLAPWEceXrGmPzxR/O9y7t5thBsyZrBRz88oP0B04g0hwa8NJu+/gQvaWAkXjFuZpKikgwfsjC4N7GxSKcM5DIGDJ72LJAZsS3DyvbdL2Z9qN4jLh54DUWZLXuVCMtYCUmCHPcTtWbVFD1Cq95AZAUIHEora2g0l7G09gpm555B2FjETVPjuPWtH0TH+F3YcrLQ+HxyYhnSm0NR2FVRr0BglbSj9mphR/A80Hy5Z3xMJOKajDvxCziF5XOPwV5+UpgF04dvxdit/yX0zqOoe0V4YLHYbqZ5/Z2/vWhuB7G4PqixdmorWLrwLM69/CR8v4aRoS70dKWRzwKFXAq5bAbZFMGVAoxUEal0CelMB/R0EbqZJQURuuYicJdgVc/B2TwFv7GGdKYbnUNvQrr/LWimpmGhiyIQOfu4Z3MNR1FGABdJyyHwKY1gJMl+6jqpBlEAA5O/c40CjboFq1aHU1nDxswzWHrlGyh6Z3DTuIW+sod0xlDRtHULrRYNFlOwvQKQHcXAvjswefN7kRm4CQ0UhdniSRMr7aZKSYplfkmjqkBhPpMxOy2mPxEoSyKUGX1pNepoVVaxPnsCy2fvh159FkcHGxjtDpHVGZ3sotoIUW3Ru4JGs2ls+AV6Vyyd0yc++4e/ff+/2UsV9MkTJyZ6M7lfflNf+RdKhgkj8GCELkzKPlhDcHJLsEJYQ6HIZDR4MOnnIn4RlDRzP1S/y6nNxt1roL5+AYvnHsfG7HGk3RmMlusYLNvIhjV4FmM7I6w3dKx5Jaxqg9gwx1fs8pFvD9xyzwPpoSlUo8zs8+uzzy9eulQv+/P5Tt3vLxb1HELTsZDe3AA2v/iRX96mh//SY5dyVl/3f/Pjg+nfnAqbxQ7HpbEEXD0F3+Cz6iAd0eeC9QZ5PIrlKU/2tvxHDX/aDWblPN6WAav4azUYUAxZGYUl0/zdiqc93BS+P5cJJZsbWJo7iaWzfwet8RJGOz1MjU2gb+rd0Ac/CCs1Apum03LlY2aL1E8Jz4H1Hk2BeV8IoriIGB9lKAaMruWAIK7BRDbKGGFPgSByhknOUbzHxKAhB31yffi/nOTzHOJaYK2WFvkEONEXkIUSOcWC4vVLse7cISPim/UDJhyy2dzA2tw5zJ9RYAsNcvfFni1kl9XrIWotsqFU9LPrQthc58NRey3s/viFcOyLX//0/1PbwyW+4iUfPxUN39OLj0+Z3q8yAh1RPDiR29t+5iQDs2RfThpoddPVNVW1Ood6nmvDthpwWlVooYViTkepmEbKVLL5gPuvnoIuvwhUCh8PgcanKyW/3EhHy3FRb9QR+h46C3l05HNyVzhoUU3u3vZtvi45GxMGK89Fz3WkXqdnyOb6IubOPIrm0qMYKazhQF8LAwWbfF04Dtl99GvR0HANtMIOpLoOY+TYBzBy+G6E2WG4AiCptdP+tdt7TF67E2xJ6s29Azbx88kzgACfn4cR5QQEdiMXda+OqrWJVmMdtaULWHr5YbgLj2K8vCWBE90FDq+YzuShRbCF8qHAFIA/0/8G7HvjhzF48O1wyRT3yFxRPnoyuG7z94nH4zHKrvYTxWhRXlBqvRAAVnLvJoMZagRblrBw+iHULn4VY+VVHOxj9LmPwFeGvXXKiLj+XR01L4ulsM8944+eOL48/O7jX/wiwem9Ib03+pBEkfZTf/zp3rsnx776xn0Hb+3OFdJpg0mLKm1VhvgEfONkQa7na60BxfbUoOlMuIqgOw58x0O14aDuW2jaW1hdfB6r5x9AtHESI9l1TPeGkojFetz1Q1QaDmoWvVtSCINI7pmwWgIdmxF9nIZOX/KHfvdzn/nWZ270o/7n16sr8F04yv7ju5T/bib62ZtL+MSU0TiW5WYfGzMKdi56V04KKElQF0DAlhhNFZkKEVxSugwNrmHJFNuMaH7IAAhlskjaJic5BGZIjZdiSqa0oTStfFyogU+Kj2tdpfZpzFXRcprHBgQAFNhSWZ/HpQvPYfbcSRyZHsTb73qXMFvsqBN+wMM5BlNi6p983lhzLDP3Nr29MqxTDTrfq4CicNEIm2i6pOjTREBDyovABi2KfBhpA/lyGYWuTmhs3D0WW7wgbN4UIi3xjwRcZEpKan0KHkGj+IKnCLYQtOI0xtCF3XI1sIVmsSwnErBFgWWMyUz0v8lhfa2rq4qg5CuZGlNGtLk6h9ULj6N26UF0a3M4MOhiuBwgo/loNRj3GqLRMmD7Odh6FzJ9RzBy7D0YmL4LQW5ctPHsrOj8nRy4e3kSkvudHIK8N2KY2ga2sElImC1JE7a3CYQOk6kuOuAQrJCVrUHntI7rlgUkZXSJnCs01LSVdG49FF8UAVtiAOZ628POKeIV65jdEScfoQeXzJZ6TDFdnJX1cvDwEYwMT8Iw8yruTpz9VFGuov+Y/OOqAlNkfVyjjHtWkCkNLfnf+CwGlAhsrWPl0knMnf0q/NoJjJU3MNEdoov33kmhQd+Q8iQKg7cgXz4CzxyCHQ7ARgEOGTIgcMBzlckuIQLPl4OuVO5Ed2+fsAV8HkBuPIGTope/+P743mnYq6aaIpPjRsFpnubBMBRY5DOpxaE0jSk6thSMlZVzWDr9MJz572Aot4z9gy4GOpnCQLM/X3wtCLY4IrUgc0AXsGUOA84zxrHjS3bXP/7W7/37zd2iMgRsSeMjP9QXfm7ErRiaQ+poLGPYpZbYptEnbCjKa+JfVyv4kuhi2XNi0Hi354K3PiENirV3DKbqBFooBZFnngkKKmHHrQcILBteq4qN9fO4tHACayvPo6jXcfPBgzj6pg8gO3I31q08dFMXth5ZjEx4ugy28PlN9OGqB0jF+cbyDJDZIqwIX6UR1daxSbDl/KOwl57EaKmOg0duwehtPwG9fBQNxifHmvI2vvxuH33775NindePz77rWHCtChrrs1in8a/hor+3A13lFPJZA9lMGqlUBoaWgabnhDYf6TlAyyKgbIosRZkCOtC8dQTNWbhbp2BvXpL9uNR3E/KDb0QzNYVmVFByLontjZktcfOs9nM2S3FBG8vBlOeR8sChXwSPVFemhS20KhVY6wtYP/8k1s7cj07M4NiEj76Si7Spw7Y9VOseGlYIy8vC03qR7TqCkUPvxOiRd8DLjaAZZWGTXSOpYKoEV+C9CtVWIB4ZpQJtIqRZrwD9caPG85hAm6bDcmKwhak+c89h5cy3gK0TODJQxXhPgLwWyXNZaUYx2EJauYlNv4DlsGvtLMb+5LOfevBX9nIzf/WJJ3om0+mPHusr/t5IsQTTc5EKPKkP9JAsKxopGzJ8kCh7uUu+mAZLDy21SAwExrI25U/gwLfWsLX4ElYuPoXW2vPoMlcwTP8Hsyagc7OpYbOZxbrfi2ZmElHnIWQH3tDomLxt3SkN9lQCnF2vLn3R3ThztrH+/Hhabx3Nm16XoQWNMIxmgsB8vuGnXjoTjC3+6X/93zd/8cJWZ6ee/j8/0Gt+ZNitZ7OkPgSAayiwxQC9pWypIUIaHNOwUoD8xEdh7w3i3s63vdyBV7+GDTulyLWtigCmi2fvh7X2DPpzNewbH8HggfciPfwhWKlhkSCQhShJdMJujCXPcnPINFEyKPVccCBAsIUTeHp7dcBzYgYfGdQh5RquANBsBDktNmOvHgHqRQ6kpvVG9pkdAAAgAElEQVTC4hTJBM3R6XdDYJr1HPcpTvv5rNkCtkidJal8hog6JLuHdSupUQS5fU88W5rVDazOn99mtkwUlzHVR+8mX0XxMo3FilAjoE+whV4/URnnwvHmalT++Avprr969Df/pn6jV/1nnotGPzyCj+8zvf+BYEtEcxKRfcTMwu0fqM589TzH0qKYrSySCJG28zxlnC15CzxTAtnPCUyaJif5SibvcRovEuFEcqOYsLKu2n3YYra38l6LhE0sw5CArFY1ktytLRLQLPYtTOQ4l/fvQPZu1jz0DNlcm8fc6UfhrBzHeMcmpnttDBRcaIGDFgcqdoS6raPuZeCnh9A59mYMHrkHXWO3wTM64SErNdLVno+rMbl23qvXD7bwcnCI7MgzkQryMEWmxZXqoe41ULM20ayuorp4DosvPgBt7UlM9zWxb9BHR8qF64RotcjgjqRurvtZOKkh9O9/Ow7/wA8j03cIFTsDXy+olMJtlYCSEMWOP/G9VYw49SJloqv814itXQZbJAWzVkNjbRnzZx7G1sWvYrS0jEO9Nrpzngy/GBPeaIZiis70qjoZgWGvf84fOv2cd/Dd3xjcv2v4wI0+Gztf/5lvP/Rb7zy876e6U1oPIXbObRXznOtQsejUACfpY5Lfk9eoU0MYwDr3hBCG7cGzPWyyj/EaqNSXsDj7BGpzDyJvncJUqY59PTrKWdZGjEln/LgjBtmOTyVBhJApRH6EVpjCWtgTzAdD35zxJn/zzz/71w+83s/8/fr939Ngy6TeOJaLmS1EQmURi2EIJ3btYItKB9hmtkjDZMhUlBIDyiEyRMs5wSHgQukBC0w5IxlNyV+kzqqJDjXuYngnB+ZugMCro9zazSjFTy7wRX9HzxaCLXMXnsXs2ZM4cmAId9x5Nwp9R2CjE76fiQuB2OxTcffjpkc12wpsoS6WxXUceUt2S6zEZNFdc+rYalbh8oxk42m1oDkt+L4FjurLvQPoHhhDKpODSxcl+V5OX/jYx1PQmFVhBAqtZnHpxUaLAraICWMoMpxrgi0dJXlfAX1hpLEls0URTvcmI0oir9VmlZhPVqtVbK5cxMbMd2DPP4h+cx77mUxRdIQ8T3ptzdJQbaVEnkWjz959d2Dk6LuR6z+Gul+U7Hl6JSiGTpKksreJSNKEttM6E7ClUCjI4b9TRrTXxpXgFJkAHoGDKIKpmUphGyh/HYKE/CUeGiyOZaLPxkmBLVK0CUiojEyv99VeAOwEDclSoPyLiTFWo4XK5jKW5k+h1ajgwL6j2LfvKDL5EjyJVVYTL/n3Yhqp+EGwcCdgR1CTk14BZOjx4QkQGjHG2QtQ39jC1vIpzJ3+BuyNpzFcXMNkp4duI4LOCQYi1NL0hDiATOEY/NQUAm0CDrpgRyZchLDdBlzfkoae/2yxWMbg0Bj6BkZEikJ5BAVM6mAjEOSrIlHek2K2JNIrAVs00ubJkFDFGw3iGK3XslyheDqUBVx6EfMvfQtm9ST291ri19LTEQqwULc8KQQsRxXBBFsYwdcMM5jFoP20duyBVmPgx7/y+c+3dju8/vmptY4Rs+vHfqgf/9eIF4Mt22koex/ctEteEg14IoUT81+JKFa+NoLkx4Xtbu9PQHDhj6t1KcwqrltdAYeB5sMLWAy0IKbLNR++bcOvb2Bl7kUpJOz6OQyUdRw7cgwHbn4fzME7sWblFLOFSWaUFEozHiPssewrYbawiSfjThTgTDbgphTyujOVjJH0BFtOx8yWJzBaquHgkVsFbNFKR9D0S3CFDaIAOVUc7f78tLMYRWKxXcSz+HcR+TZcuwlDD5HL6uLLkhLyIoswNoScfqVE607BilgHCpGNiTFs41iu0wNoE1HtIlobs3DdAPmuKXQMHhPpRMNPieyQE3X6owh4LkytpKn02lLgKJtl5KYy4+O5KmlFBFsoiaRErraF5uosls4+hrUz30S3eRE3TfroL3kwyYywgVoL2LJV+oZW2IeusTdj5NBd6Bq9GfWwCDvKSNsZQ8SxbwvXR3z/BIhQaTjtzJZkrcnRx/Q63YDtMma4jlZ1DRvzL2LlzAMI1p/Ckb5NTPSEyBsEQr0YbImEUk6wZcNnIlHX5ll97Iuf/eTDP7/bOubff+wrT+ePDrvvnurMfelIf5+RdnxkvAhmoFgRlOD4MauFTXVKJBZc5mQ4xHLKWIiYiC0kHydyoQcNeK0lVJZexub8s4gaF9CVb6GctcV81/Eycl556TEYHQeQ7T6AfM9+mOVhuOkCqoGLlepKWF17+ZK38eRQ3r+YLkUbMEMHlp/Bpl+aW9F6vr6kdf/NVqr/6fED93QPDOz7q7cUjUNdVsNIk7oU6fB0xcwx4CIVObLOAzBeXU5rBbbE4pv2a7aXafxrneBf794IIwtAvVqThKzFsw9ic+4xlLRl7BsfwuiR9yIz8gHYJsEWET2KJEHAFgFHEpFLsuYU6B+RhaLzPGKdYcA0CnBsNcAiEECghSAP2bsc3oVilsyfxnpGMXsFRpSkFfUzyXKSiGzpoVirKVBYvkd3YrBFmY0TbBEZUWKQS1BHwBZlkNusbmJ1YQaLZLZsPIrxwpKALZ05H5FHX5EdYIurYS0s42w0Xl8NOj9+2hv4fx/8zBcbe1n37a/5Fy+0xu4Zyn18v+n96x6nHoMtBNGvAbZQmqv4Pdsy+OTsECtW1ivsCmXvVq23Si9S7AfxDeRVN3NXABNXAyhEakHWYswgT2owAVti78G97NtXG4yqGojnIGVcBFtWsbGo0qCC1ScxVa5gusdFb94B49Mb9DGxNFQsA010It09jcGDd6HnwHuQ6twnJr+emOPuDKpob76vf3euBbbwsyZehrs9l6x1fDgwNQOpKAsjUNfP52DSa4lvXmNrGVsLp7HwwreQqjyDwwM2xntdFEwXvqtLUlTNMVH1c7C0LuT7DmH86DsxcvhOeKl+VGwTkV6MJTS8m5f9WuSOCzOM/65a42o2R5aXshgQL8k4lpreji0GENTqaKyvCNiyefErGC4uCtjSk+M+BjTENywUU1jKuAi2LIe94Yw/dOlkMP3e0ppzYTeJ9o0+Gztf/0dPvPLxO6cHf7UEZ5gmKcngVmHv3IUur1X1vYm8/zLbWOEy7Ffp+RUQOYJtMeXKRtOtYWN9BnPnHoa9/Bj69XlM9/gY74KkRLEWqMtrA6nFWWd6HCxKChFQDTlw6Kushr1/dLI5/Nv3/9HfLL7ez/z9+v3fw2BL9AkFtjCNSKllhUB+VWZLG9iSJBlQVmOmRbNm+y7SGpChrig2/lRgizqGCbKIfEDo1SECgxKCxPdib0V30pwkh0CySUqfHJAyz6a1israAuYuKrDl8P7BbbCFRZbvp9seTh7OKg5Qoe8EKOi9QvSfl0TpMJVhLR9pA6ZuiPSjbtexWduC63iwaptorl1C0NqE59RgplMYGj+EsQO3Il/qE2kEN0NDTCh5TeK4thhsUVRYU4Apmi0qGRELGeUaqMx2ORWlVOpKGVGJYIvGh19R2AM2AmKRkjBbdmtm4gk1pyO6vg22VCqccM1g69zDcC59G4PpBewbYt485RUhKvUQW60UGn4ngswISiO3YvjwO1EeezPcVB+qNjf+UCRHlJ9EGgGl3UG1nZtM4g6/U0bE95o4xu92EO78mVyLRop0WcYFMx/FQJpyAq5/RmgTDBRzSeXVotauKi8CTtuE5qtAwr2CLVctPGTi5KNFT4+mjerWIhZmn0N1Yxn7Jw7h6JE3IVfug03JicjLVGuhS8PK5zEuOAm2yCFqClhKRgnBFqWPUrI4v+lgc+ksLrx8PxqLx9GXXcR4qYVu00Um8uHqPlppA1F2EJGxD35qAqE5iVbUKRTqJgEbq46G1ZDCpqu7H5NThzE6dhC5QhdcX4Pr8FryoGehrOSCKkGBd4CMltj4VVJQOBGlIaQmvk+sE0kZtiz6cdgSWW3VFrE88zSWTn0LncEMjo5pGOywUMqFcHwP9VY8+Xc0eK4mwKfjG6iHWcxhpPkUjv21XtZ/+ov3fpH8s+t+/cpyVMjU3A//UL/2p6N+TZgtcmTL43N9sCWZ4l3tHifAAEEWfrUzvNqBlt2n1jEDLX6uBcDWU+K5ISBgaMH2WTjw9wBWw4dvtWCvz2Pl/AlUFp9COlzC6EAHDh6+BaNH3w303oENKy/NNqehbGfE+UcAl2RKraRUBBiFJxEbjHNfV34BOhyHqWQ7wZaE2XLzq8AWYd1tMyx2258uX3teLxb+7YCLtHgCLgi3GJqk2cSTWv4nRuNKMc5nQ+m2JQZWZHikUijDx1QEZDlht5fhVBYkSjXXMYB83ySaRg8awp4nIKXAFp4HAnqyuBVPCsUaUexPHWbAwQP/rD5rYpLrBb7499i1TdRWLmDp7KPYvPAwerILODLuoi/vIuVHsJsRtpoaKl4BTnYcxeHbMDj9NnSO3gotM4imryj/Kh5cMVpEaMj9X8DOxByXzJYEAFXNqyxrMXJXgFmo67BpkCrDig1sLbyC5dMPwl05jsM9q5js9VFMqeez0gxQJduGqT6+gS0/T8+W6hmMfPWzv/3oP93tOePf//h99xm3Tw3c3JXTv/GW0eHeog9kPCU1JlBBVgtZnqwfzMiHSkDhfpfejv5MPkeitBG/HGZdaWTINOG3VmFtzcGtzyEVVFBMuUilCeIUEKZ7YWSHYOaHYGZ7ERkdcKM0WqEm0mCaJ/rWBfibT0oKn1E/jbS3JWdBI+jAJW0gOofhC2v66Of6pt4VHNr/xk8eyKSRazZhcvBCO1zxbCEU58KkRIQQAVkFwkK6vG+31zR7uXbJa3aC+DfyvVd/LdmChhg327UVLM8cx/LZh2A6F7B/vB+Tx96D3Nj7YJtDcALlD3YZbFES12TfUOxFdf4riR0ZjHwOeEalxVRSvOJEBRkPiCRAgfIiNs1Kvs3rJEMGYa4oXxa13C/LIhTYGbM+Y2ktn20WQWR5JjKiy8wW5SmTgC2t2ibWFmexePphROvfwWhhEVM9ZLYEiCRSPJQmqyYyIg4EgPWwE2fCsfpaWP4Xp73BL70WsOVjL0XjH+oP/9WBVPAr3XYCtlyL2aLgJyU/T/zjLt9FkYvzyRAQmqz0JJ0qNk7m3hAzaRlfq+qwtu+PQe+EGJAwZlTYA/dcxiHTDDRJGkyCHq6/6q7F+OTa5fWnwXmDTLr505h/5UHoW09jqrOKqS4HXRmmxQF1S8cGB3teAXppAr2Tb8bAwXci3XcrbKMLHpm7yXH1OmRErDMTkCmREbWDLbs9XyLhp7MlAcVQxS2L5M8IYfk2avUt1DeXULl0GvMvfxPp6jOYHnAw1uOhkPLhuwa26jrWnRwaWg/SXVMYPfgDGDrwFujFMVhRCQ7y4hcifY+coTyPYnNcZaeshMSiJoi9j2Ij5QRsEYiUjOeItRY9LhtorG9g4dwjWJ/5EgZzCzjY00JfgcwooNniYFWZotMXr+5lsRL0RueCwbXngsl7Cmt44R8abPmrM5V/e9tA+p/n/UZv5NF8/DK7isNEGavE3o6XBzgK1BNrRHkJgUZlH+HbLnyLnkEumky9tLewvPgS5s58G3rlBCY6tjDdF2GgIAI7WC7N6llvUvSuWNT0auG8rBEa4uG0FPadWPW7f+v3f/+xv9htrfznv7/2FfjeBFvORT97M9OIdsiIJNp1VxmRolILipvKCbWq3mjA1FzkaDyosyjSpGAisCA0Uh6eZLdIEcoCj1NvKRN3XXs7GQHtPhjqYFDMFqYRSZzm+pVgy+13vhP5nsOxQe61ZUSkYvLhFfCDG5cYH6p4RmG1aKY05kSFm46NWqOKRqOChZmXMffK47Crl2DqNrq6u3Hg6O04dMu7UeqdhO3RSFcZOlE2oplKf8tJMqcuBHdYoHBa7DPKTdIlEmYLPcyU1wsNcjkVVZ4tIUrFDlBGxK/tZk7AsnjJxlPw611g0XXGUgYeODxgKOHY2trC8twZbJx5GMHiQxjKrWJqOEK54CPyA6zXHNS9bnjpUQFa+vf9gPwe5kbFxMsJ6HPjIx2pibMf0vMn8TG4+jtK7nP77zvBFhaE9GxJgCFOW25MRqQU/6l0Fk5AdJ8xsCGyRgopg5IMTiNiVpY0mInppXrPlw+zXZftFWaEO+ms25TaiB4llmz81c15ceWnYd/48CRuvvl2lPomlC8Di1KddHQNZpCTwpRTeWn0xQuJB4lKLgoo39EJuHAZc7JnIhVlUF2dxYUX78fq+W+jhLNiYDpYdJDXHJmA+TpNOMtw0QdX74OFbmxZKazUHIlerFkevNBAuXsIBw+9EUeOvRVdXaNoiXkakE5nEZEjrhFIjf0hFF8+ZgDExSALBMZwGvQL4riF7u6ReLBY/GU7sFsV1NfPYfHsI6jMPobh7AqOjafRm7ORMejwH8r7IcWYRQC1swRb7MBENchjThupPREd+8PhZuevfv7zn2e3c92vn3xuuTCV7vrA+4fwlxMCtrBpUnd8t8ScdrBvJ+ByLWpz++v2lqil5G6K4MSCi/5RZLboCCIXlt+A5Vmou5ZQXukt4Na2sHnhJWzMPA6j+hJ683UMD/difPo29B18F8LuO7BuU17DZxUQglEs81REGnEBUWlUYsRHA9Z4v9bp96FinMlsabaYRrTWxmyhZ0sD04ffcE2wZS9JaclkcWdzmQBVAi5yHzUUcCl7dSy5U4UYG4V48h0bZSrGIiO1yUYhSE1qUEYSblJuDUFjFZ7TQirXgVSpDy09JxGpOllgO8AW9ZCpmGwxwRUPBIItyptje0ovgwcl+XMcC/XNVWwsnMHSueOoLjyOvsIKDo766Mk6oDdnteJiw8rBzYwiO3Arevbfjq7xW6Hlh9F0TAQJ0CMyVCU0UABWvGYTeaEY9YrAKG6Gk9eoZpeyCoIbjkewpQWL6U5LZ7F4+iHYC9/Bwe4F7O8L0JGi34wvjWe1xQI0UmCLaPh7mmf1ofs/81tP/NgV8VXXeeJ+4+n7x1Na9Id3jQy+fyCVg+FloYVk5ikw22ezzEj5yEVGZDjk62XEOPeycX3bniz6fX5K7tdkwxDkcJBGE2ZoiZyHDK4g3QlPL8LjeUvGk3JOgxvo8JgEZtDAmedBA1rrNJorT8BefRxonkcmrEE3DDT0Ek0isartC4rj91T2Tb+jp9fIQbc9aB6vq8A+cYyAJ4wbboEe5X7CQFTAq2JH7t6wyh3d0Ujutp/d8N/rkQySWi0XXnMTaxdPYv70w/BrpzAxUsKBW96F4ti74BBs8dW9EUtfnr+U5ZKxkHiNxKxPRd/xZK9XTQ+ZLLzuZEmyafKQyaaQTqUREcAJVAABzdWVzFoBoQnYojx64jjwxAS3XdIie5RimMmUP34OWUsJz0POnCvBFq739cVZLJx5GOHqIwK2TPbQs4KaG5qWvhpsoWfL2XCsvh51/rcz5sSXvvHJP23e6PX+6Zetif+iL0tmy6/0ODWEcZrk1Zktas9VYIhqLq9YDyIzVqwXkQOxyYwZdQqMVtJCPiAiSd5DzZ34+HH/pS+bMrV1ZRin3sv126L2862dmZjs2wTcmEZUr6yIbHHhzDdh1p/GZFcVE50uOjKULRuoNExUrAKQG0fPxBsxMH0HioNvQFMfRMWOjWAFvNw7+3TnveJnZJ2ZAPlc00ka0dXOn6vdaxl+ycDOgMF0NUpVuN7IjAhc6RXqm4vYvPQyZl+4H2btBA6PhRjp9pDVPfGc22pkUAn7gfI0+iZvw/jBNyLTPYGGl4cd5BHyHOJAK9nnJPL5srRMccLUQFPqerlFMVAnN00ZRCt/P3re0WS+ieZWBQtnHsX6+S+hN30RB3tbGCxKFiVaLV/AloYFWI6Ghp/BStiDmWBw81lv3w83+tcef/DeB9WG9g/wde99Ufqud+H+8bT31ry7lSHYotafAliVFFuBLdfaI4XRI0p8JQu3LQdOK4DNOtNx0KgtYOHC41iZeQhl7yyme2xM9kQop8nk8tByItSaPloO07Bo2sy0KN5XoBZmsRj2RctR71/MWv2f/MvP//2Jf4DL8H3zI78nwZbfPhf9rEQ/t8uIrstsafds4UEYIcVi38zC4mKs1YCgiayZQj5ThJnJMUcDruapxk9zFUuAvg2xyaIUEXu4ulcDW9rp+pfBFkvAltrGAmbp2XL2GWG27A1sUQgxGwzqxmUL2wZb1EFGoMXUU/C8IDYQq6JZW8f5l5/AmZN/B68xh95OHcMjY9h/9E5MHX0fcp2TsHwTnnhpKKYK6ejiqxFr//U2sCUguEP5FgsEniGc/DPNR+c05kqwpaNQ3AZbRF8rvg7cZNUmJNvuLmcQN6GEHppoc3mgEmxZnD2NldPfgbt4HAP5LYwPAIUsCxoDDdeElhtHoe8ouiduE8qjk+oVAy0nyMCk+aTnwvAqyGVT8TRsd2AtOcivJiPiYX81sCU5wPdakLLc4md1/UBSl0KHsbA6cpksslkayGmwI09YLIrZpEx0lWFobP4n67Yteusq2+G1QEJZBm1xxxLnbTsCtqxdeBrLsy9jqLcbt9zyVvSM3gTX7IZLo0i9Je+BmmC+D2neOLWKwRYWowIPaYwYJeCi/Bl0ZhOR0eU1sTb7DGZf+ju4m0+iL78q0aidaRepkNIgPuM5WFEH6n4OVS+H1XqE9ZaOlp9BOt+LnoEDGJt6A0bHj6JQHhIfAolkZBOuk+2jIk6vNPmLo1HkGsXMCT2EISYNys/Ho4TIUswWl/4RtTWszZ/E8tlvI6y8gMnOOg4Nm+jJKqNeelnUrBAtJxRWjRx+XiTPWiUqYVYb3Xw8PPq/O51Lv7eXYuBjT0f5/oL7gXsGo/vGw7phOCqW9crPcfUzb+cE72qMlZ1rIflJqlhIJDXXPlNV+pVq5NjcUEJErb6AZIENy2ui6bdQd11YTENxQ1RX5rDyynFYi8+gT7+Eie4AfYMD6B6/BZ37342w+63YtIux2wfVj7EptxDW1V6owBaVCHNtsEV5tiQyIkpjLhvk0rPln1whI0qYLXsBW3aCV3JmXNF4Kt+CBDSWfVVSUpSclWCj0IyTSV+sYycgGIrPCn22TERGWWSepm8ham7Cd1tIZ3JIF0uwDTIVFJgjrBbxHuM7URN9JdFRIIGytKFHGUGOhMul0p0klt1glL0HmajPn8PsqUexNnscpfQKpsci9Jc0pHwNLcsQf4J8/00ojt6GTO9haLlB2PRpEZ4WU1ZUWpoQ2OQs5b8RR5DGccAqBTAecEgBHk/HKagSZgGlVEz54BTfhlWrorZ6DkunHkHz0oM42HkJ+/sDdGQo2ySrxVdgi0MvGR1bfgbLYbd9DqOPndCP/cijv/lHe/Kv+O++/ZXebBafeE9vx/98qKsHCEsIg4wwkwhcKbCCfhtemwyHMtwE3FJyifiDKxPnJD6d03hhI3pI6yGy9I+m1DkCHCMHV0vLwITSObWe4u/V1LnlO75Mm1NYg1d9BY2Vx9FcfgpR/TyyRhOpbB6W2Yt65jAyUz8cdQ3frqWiPEJXDlPF6og97iiD4vvgvfE4fY3PDcVQ3B1s+f+nylZsWBpMMk3ObdWwOX8GC2eOo7F6Ev29Jg7eeie6970LnjEongX0DdMpUaDUgmBLEje+zfpUhZ0YGnPdxykommGKrLrSrMD1bORzaRTzBRiUEPnKt0WksXL3le+IStOSilPANsU65i/F4JIRiAy7uUclJtDKEFaYLfSdEkYxm18lBmct1WzWYTcrwmxZOEUZy8MYyc+D0c/d+VDuJWUUbLRqjiaeLY6ji2fL2WCstoaOn1/s7PryV+79yq4y1Z338adfjiZ+sCf8hel08Mt7BVsUoNDGAt+RwCM7kZwlag+Q80GsAQhYKYsAMcVt+0r20vbfE/AhqVH4e2L2fiPeezs/82WAhp0v77eGrc1FLJ1/EnOv3A/UTmC0XMVId4TOQhp+mEfLLUPPjaE0eBN6xm9GunMCttGNutcByzdgxN6HrxdsYT2YMFteO9jCoSnBFg6WmbLIGgfwyCJxWmhsrWLh/PM4/9w3ENZO4vCYgeEeSl4pjcnA13qgdUyjY+Q2dI0cRaZjAC3WV0EObphGIIwx7ud8JpSP1avBFiUZTfzDEoBS1dWqzpDZQsihlpKvt7ZqWDz7GFbOfgl9qYuY7mlgoMNHSmNN5qs0IoItTCPyU1gJujHrDW496x34r/qD7m/uZZj1Wvaxe78dmejB+z84hS90+3Zfzq1AY+ay7CVqf0nAlvYBbXs9lgzjFdjCmoAJqpQQqaGy67WwuXgac6cfQGPxcYzkVjHd72G4I0RW8+B5vpgDk81JWwSJe/YQD/agas1oeH0t7Pz1C3bfZ7/y+RvfC17Ltfle/Z49wAH/6X30drAl69ZViokk9Chmy6s9W3aCLSwpSWNPwQ0i0f85rS2EnouMkUOh2Ak9k4ljL+NJOxFIFn7Usws1lGdoEq98nUajLa5w54MkBwK9L4hGbzNb5mOw5QQO7x+4QbCF/hxMDdCVzl4YOComUyiCLNR8oGm7qFU3pSmcPXMcF1/8OtLRIkb70xgeGcfw/rejd/yd0LLj0qgGpMgK+YAKysuRw2I0LGALp0Us2OOYSykwVFibYcYJOW1gC83bCvmcgC0ySSOfXDxAeE1jsEUSRK6/NsWnh3peNu2xHwL/LOyW9UWszZ5EfeEkypka+rt0FHI6ivkydLOMdGkCud4D0PJkQhTRCNNouCyKMkgbWei+B91tSPSqNCt7mKgkkox2sKU9jYiHIj1bdjJbrtaUXeuTs9ji99NniH4pTrOFwHaE2VIodCCTz8e+LQQ4FGVZPAOkcSFYSGmF8hy53iG/O9iinAUZO1e3mwK2bMw8h4XzJ9DToeHmm2/B0L63ISxMwaGfjhaDLX6HtCGUnHG9MDKVBaX4Uki8o1q3/F19mTD8lEQp+o0FLF94FOtzDx8G31AAACAASURBVMFwz6I7V0Nn2pJck7wUZQasKINGmEM9KKLm5+HqvdCzo+gaOIy+kWMo9+2Hlu5E0/bR8pm+ZSA06MzugKGHSjmYRGarSVoSQbh93cgSMLkmOMGK4NiK1eLaTGdqoEbfgJnj2Lz4ILr0S5ge8DHaGaKcZtSwqxIiaFroRsIak59B75kgJTTvWW1s7cnoDZ/oWWjdtxeaqwJbrA/cM6DdNx61DMNhoa8K+d0KueuBLZcLglc/iLtNB9vXr9TPYmjKolBRiemXQO2741uwPUYY2mh6nkzl6pvrWJ19GfWLTyHbOoOp0gYm+oBS9yByg7eiY/I9CHvuwKbTgSCON5co1yj2AYrNVcUgl6yMWAog0cLxFZH3QlaAy2KsiUZtXUU/n3kU1nYakQJblEEu5RoZOWNU8kpb43CNh7V9Kppcy+SlUkixCYsN2WkKve1XEFONBQyRKXybhDFOgxOitcaMIUNStyI9DTPwELbqCJwWMtk0csUiXDKvIk7xlVeLMMlE9hAXfPHQgM0fCfzyr8XTfQXKKDNUJYmI/7/norm1jMULz2J17gSy2grGBiP0ltNIGTnA7ESqOIFszzT04jhcg+lgaQHtuR/SaF5K7zgeWORR3P8F11QyPokSlsSWjErDk2t+mdli8s0Ji0SD7QVoNshsqaGxflFMqWuz38bB0hwODPgoZU0BW2p2zGyh5M+jzCmFpbDLO4exZx9Nv+OHn/m1f7e0l2roJ//+Twp9euYDb+tw/sNbRsegp8YRoACD3kHCUOL9iuN8RY6ojFflv4tpPT+LGkwIkCbTWhWPLn4TtLDwaeYdp51JnQG0ApUKxXQWToiF7E9WBWW7MIXdwQYmpXFV2NCDDbiVM9icfwKNpSeQcmbRkQmRLXQB3bcgve/HoHXdCs/PI6D3Wsj3lviMKKcWybajuXqc2vMfF9DCaxDXfJSLhAbcZlOA2uWZE1i/9AQ68g4O3XoHBqbfCd/sh+vGKVxkhtFjRSNbmPcgTkeR9U7GrkrGEgNXkblq0NMpafJqrSpadkMmx9lUBqV8Cbl0HpGk4ij2Er2UhN0SS9DVMCFO5dsGW9T7V+wuFYMroKOwOMgCZfoIZ/QqFUz87/hKmt+26rCaFWwsKLDFX3koBlt89BBsCa8NtpwJxmobWunnnmp2/s0zr6HBugy2+L+8FxmR2vvaPCiuArps10DCBoolRDHzWwExr/Y+lCegjaXSXnclf8e/555z2StDDQhe+xcbfpoom2g1N7G1+LLEjYf1V9BdbKKvZKDcUYKR6gVSg8h0TKDQMwWj0AsrNNF0DTg0mxY/KjITE+em1/aOrsZsYf17YzIi5SYk1Y4EgirQSxp8CUJgtHodawvnsXDuGfi1VzDcE6GvW0c2bSCVLsPMDCDTOYls9xT0bI8kEjUoWaGhOyWUIYeEtDkg4B97h8m/KmLV+Nf1wJbYI07AFnrjNWHVW7AqDSydP47l03+NbmNGjHuHS5fBFmG20CDXpW9LCqthN2a8/spzwdTHzN7Ml/ci034td+Z3LkW5Th1/fFsZHy45jVzGbagURvl6dVt+uVaIA0/iIRbvL+XqctbR29MmE5egSwueXcPShaex8Mrfw2y+gn2dNezvDdCdZbquB9sNULUjYfZ4DIqg/zlBVw9ohQbWwm5cjEYeWwx6fv1Pfv9bX9u1WHwtF+L76Hu+J8GWT52NfubmUviLk+aVaUR7A1skhFRkNTL55MTIbaG2tYrK5oaYN5Y7OtHZ3YN0LoPA4KSdjSEPYBqOGtAD6sgVeyRxyr7WmtqV2SJ6vQA2wZa6khHNXjiJi2dO4PCBftzxjruR791NRpQwW64BtsTJSfRdYQNiOwGqW2uwaqu4dPY7mD/1t+gwlzDSZwqzZXDyTnQM3Y0gPQ4rLIi+njpJ7sTCXklEVOJjcyXYIk187K4uVGqCLe3MlkYTgecil8uis7OkvDo4xmWii6C+yp1bkQqv3yySTpjIcHidCVrxdxasoW/Dqi7AaywgrTfQUQAyjLXu6IGGAqKoA4FRgh3x8NNFk+4LiCbuNuLQYdDAkukF9IXYQ1wg10DyfvhneR+xtInMliT6+fWALWQnSSkSRQIQNKtbqG5uIHQ9kC3U1d2DbLEQy7qSabVitpD1RNDluwG2iMF0qKFhN1B3uW4JtryIxdOPozNXw9GbDmHi8HtglN+AFtLw4yl82i9KoeLrrqwlmW5IbAM9AZTHBv0ltl3oIxacGWg+k6RshK0F1Nefg1M7jVS0irxeQy5oIhMwUpPhWmn4ZlEo94HZg1RxHOnOA0jlRwGtWyZOTkjPG2pYfeVHYXDcHkpajTIPVSlk4msjTZA6H1VkdSCTVDHwjUhPJmPLhU2ZkuPCamxgc/k0Fs8+hObio5jorOHQqCESi2JKR7Nuo25BCgDb4wGq9LOcPNaCFFaiXszqY8vHo1s+ek955JF777036TCveWxRRjSeLn3gngHjLyfQNHTHFWZLe6jpjZ557YyVdtCgfYq4d1aWali4dillUCaDLhx6tLgtoeU7PlktNtxmDStzZ7F87ilg62UMZlcx3dvEUBeQ6RhEqv/NKE68F2HP2wRs4dbBRjVNCj8rCcFAeG+UH8K1wRZFmybY0rJbkka0sXhKfEispSfi6OfLzBamEdEbQ4wbpUDendJ+NbAluX4K7lDPkDSwBp9pRf0V0EVow9KmxP+WagBVdRoXw1zD9MPiHmvy2Y7gN5vw7RZy2TTyxRzciKkDlL6xuOceoDy8ksJACBVs8GIzaPWu2hIhknch/64yljeFjumgVV2GXZtDzqiiq+ggnYqgFboFzNT0LnhRGa0gByekhIbPOJtASlMIBpDVxv2WjAn+IuBCZRcbTiXlezXYEjfXfFZlyB0xTA82J3gNaxtsWT7zCCoXHsDB0iwODEQo51RamGK2+LCF2QJU/RQWg67wPEZPP5a640ee/PXfP7uXgvPee+/VzTt7x/oD68Q7Jye6iqXDWqR1Sd/PVCw1nFefK+C6FLAljnmW2F9lEJn4WCTJFMLsk3scJ7WId4gCAYT9JPi2YitKapNIiVTjJ4MbSVV0VUWtaTANRtBsoLL4HDZnH0aw9Tw6dN6rEorDb0R2+kdh54+IdDZiQ0RATq1GlZYjceBkSdIkWYEQCetpNxD3Rveb1/76mG1omEhpadgtC42NVazOvYSlmePIGFUcuuUtGDn0DgRmr4AtZLZoph8b2vL6xYa48QBC2RWps0ClOMZgi6mh6bTQ8pqotyqobm1I8zjQ1YPezj5oBpO3MrG3jWKqyPkWS1FFriFR9Al4mIjR1UBMIsAFbFGwIo1KExkRr78hzJY2sKVRE4PW+VMPwV95GMP5BUzRoLXAM7UdbIk9W2Jmy5lwrLaK0s+9iMEvH//UF7ejwPd6D37+FWvy/d3pfzWd3jvY8ur1osDqbdyDzwyZ0PGwLd6RrmABiM/OHoCShNXC+osDLolr9rxtY/e9fs4EsLmCQZMYaTCa24ig+VU01s4jdBeRTzsoZDRkch0wMvRT6kGkl+BplNJocEgtYI2jZxFyT05ghl1qy+u933YmT5K6dDWw5frDkdjAmARfYcerM0bOBjFmZd8TwrNqaFYWELbmUUjbKBV15PJZ6JkytFQZ0IpwgwxsX6zBJTWPBsCBSIcJnCu4UckllYQoOeFUta8kZSLfE3PpJH1KDdMVs4U1Ew2iGwK22NUGlmeewNLpv0aXfl5qhZESA084dPVEOsrBFv2KmJS06ndh1uurPudP/mLDiP7865/+Oh3Av6tfH3s6SuVzzWMfGC/cPwl0Z6y6ng4sYT6GbDjbQMJXM1muArZIChlrTUq2fNTo19Ksw2utY+HMd7B6+u/Ro83jQJ+N8a4QHSnl2UTZ1lYrklqTp4hHAjhrTU9DPchhMerDXDT4hUv+6Kf+6g/+6vnv6kX4Pvxh37Ngyy3l6BMTev2mrMvoOaXkpMmTSr1QaUS0F+HzvJ0CEMeISelPKjtTYQIPjt2CbTWwtryAytoq0jowOTGJnv4BRGYaPvPRGe0ndbYhyUUySJcJ3PXlGNcDYWRaIg15BKfV3PZsuThzQqKf94114R3vfDeK/UdhRWV4njLIVQ9oImngvtgGtjDSU3xlFHMgoV6zgDZ1Tq9MoaE1a5toVEiDfASLZ76KknkJ4/0mhobH0DdxFwpD74ZrTqLpFwSIUBMkbsr8mcoJQpJuGJUohWTsESPXIzHIVZM6iUUMAlh0EG82JK0ll0mhu6sLqRQnnkxo4WSTKK7Km5ep0q7X9sro5+RQFMBDihwXJiPtNBuGqfxkdCOD0GdhSaqnKfRsRaGPHdClwRarVFXQKuRnT4d8+4GWMG34uZPo53ZmC8GXxBhr56F+/X1KRzqVElNh17XRalSxtb6CrbVlaL6P4eEhjI1PIDRS8AwTkZmSqQI3WUrn5ATdnuLd+IRHNdjx8wMdTaeJirWB5tYS1s++gMXTj6JgzmP64Aj2HX0f8r23w9I64esE1VLQvIwCoVI+vMiW2EcFcHDyq55bgi3KO0VFbtJUl2Nvk3GQkQ0j2IQWrMNABabWgk6gxSfDiWoiA1omDz3TAZgdgN6BQCvD87NiMB0E9IxQXh4qJlgBKAo4VT+Dzw+NIll4KK2g0gvTkDoy6JljypTB5z2wCLQ4YrArrJbNS1i+eALrFx5G1n4FB4cCTPQDHaYLI/BFR9xoMY5PF+mQOMOHgOVr2AzS1NA6F43Jp5/Wbv6Jp37nM/N7af4+thjl+zYbH3z/cPovx6KmYTiONN6vB2y50bNy54Qx+X41mVEGyGJKG5HJoxgsjkdmiw3baQngzetHb56FU0+jufQcetOrmOq1MNbZQjkfIcoOQO9+M8r77gF634HVVj6mlhNEuJxko7b9GGyR5kVNjbeZLWKuShp3Gj4bdUuBLZtLZ4TZ0lp6XMCWfdM3YeTWjyDTeyuqdl6mdAI6i8mlkge89i+xLldAY5yUJwkmSRMe77HJE6qAP+XZoJo37r0Q82nPCKGl+Jxo8FsOPMuCaWgoFMky0WCR6aSr6HLFWokTP2LGSpyIrcCUbVYX/402nE+KX5WeIElSfCYCG0bYQNqwkDHsOPGMwGoeQZSHF2TgxbINJQ2ghNcTmjpLaw4vhIUpYItY6Gwbu8v+LcBQWszdRXYh1175P7DR4c8kaErpWatpwWnWUF+bweLpR1Ans6VjHgcGQnTkTGEDEGypWYGALZQzVX0TK2FndFYbnX089bZ/9Nivfea5vTxvfA+/cf9vlE3P+dO39RTuGR+4NZ1JDyNAXphWRqAcvgLdhKMrrxYFfqrPrRqNy82GWkPKL0e4JTG6qwB+tZrlnskepaRKXAMh2YBQU3KaduuRg1TQYlgdfLJYeXVDD4G1jObSCVQuPoagMoOBzgKGp29Het/70UyNoe4SEOI5HntUJd4Y4g+kEuwUs1ODKcMVcTyROuB6TdzOxvhqLISEeZA8Rwk7tH14cv1njO8tgE6wxcgKc7BZ2cLG4gyWLzyFyFvD1OGjGDtyO7RUNzwvp9hwJoFNgn6K2aKScNRniqsbxQSjFxKfCZ57pg7LJwuvha36BlaX59GqbqErl8PU6Di6+kZEOhFqaYY6qs4m9AVEUJ8zznASAC5pM2MmgQzEVA6PbygxEtPTyP5Kng1Jf5U0MgIplBHVsb5wUdKIvGV6081jkol3+UAkg03KiFpkdFGiyiQSA2tRCWeCscYqyj+31Cx/6bVIB37+pDX5/mEFtnTZNUTX9GxJGHnXGppd3j8lq1BQyvhuize9Wl8KX1Gsu92wlu2mPB70UfrI667SH1Uc9OsFCtWwir6P4BgSmm/BCFswDfrqRNBMGoBn4FFeA/6ZiZu893yKuBeoJLzLYOu1V/jOYW37K5PBYuL5kQz6bhxYimsuqek5ZIpNo0XWTQCEIDvXJ8FyG6mwAVP3YJgcPPE13GuYxsWBB1nXXLMc6imm13a0sfg88hrEXi1yX9VZJp4tIrPkDqi8dRIZEXuCy0PMCB7ToKwarDrN2htYPn8cS6e/jF7zIg722RgougK2OJYnslEZbLmssUysB50EW2ovelP/Y6rZ+r+/8IUHlZHKd/Hr3rNRKa05H7tnLPNr5UY9ZboOTGE8Xq9XjPf5GHhLvPBUH6EGyZ7roGl72KpZCLwW7MolnH3ub+EtPoax4gam+wIMFANJUSWTsy5ehfzcEDN6Yn20JSTraDMs4ZLfv7oWlf7XWXvwz/7mj248Av67eMm+J37U9zTYMk6wxam/Ko3o+jIiliCK2WKalBG5aFkNuLaDtaU5LM2+Are5iX0T49i37yBypX74RhEuTekkKkdDmuyLOK74ioL0Kktme5K5Q06UTIVZ9Au7xiKzpYra5iJmz5/E7LlnMD7UgXfc/R50DN4EKyTYwimMkpGQxcNNX2r+drBFZETK+4KAS1KsUa5jiilkGq1WCLteQb2ygOXzj2Dp7JdR0mcx3q9heHgMvRN3Izf0XtjmFOp+AYHGyGkyWxQCrijdqknWqcWU4kzRvxMtumLCK+MuTkNJY1dgSx221RQqdFdXJ/L5gnx+JpoJis7YyThCcTdmy27XXg4joeCRncKGS03BI8ZjBwTM4gM+kduINowvUmaAylBWsWzkPsYn/dUKzHYmQPshSFBF9JWuK2ZtNMjlNeF/4+9sApK1sLcdR0M6k5aUKNuxYLdqqG4uY3nuHOobyxjs68Yb3nAz8qUe+GYHXKRlwhCQxilsRGWIuVvBcS0vju11Kw2XjpbbwmZzHVZ1GRtnX8LS6UeQwxlMTpQxeegulIfegSg7AV8vS/OlkRXG6GpGBtL4kU0CC63wMtiiUiB44CqNq87Yccr3aEII6oQ9GDpBNIuhy3EDRhAllqGxqae+m4c9D3+aIsoUXSWGKFmQombKnyiziGV3kr1FdpOmYmeVZFxRalX/rsHMmMJo8VwXjqQPOfDpN1LfwPriKaxcpDHlM+hPzePgsIFBsjI0GwGZL01F63Q8TZLQKGOklMgKdKyFBVyK+tdn9Ik/fdQ/9qvnPv3pPU1dEhnReweN+8aChqG7TuyF8/oLSyl6rrPur7Zm218vzz/ZLHHRzMhBz/XkeXB9VyREjtOEa1dRX1/A2uzzqFw8gZw/j4nOFsZ6PfQULWEyeGa/gC1d+38QWt/bY7AlrZ4fTuXjRknV5qqRvyqzhWuO5st6CoEfosFpuEQ/n5E449bi4xL9PHXgKIZv/gjyg2/CViuDQGf0aMJm3J3ZsvvznAA2yqCTDaxa+2rCHbcbSuctk3YFICU+EARbBFQ3YuNympjbATzLFjCkUMwLMNhyXGEuKBBRSeS4Byh5kJIICagpkiz+O6rUVWBk/Oe43eEzpBJE+CwSVPBh6Cyp7W1zWGFC0juMz7SASYoloeuUVqiJv9pn28EW5WEh8kFhRxKMIbMgrf4lvpc4YYRYuqmMqOCFEZqOi1aTksoKqsvKILe58B0c6VzG/r5IwBY2IFWbU0EaSIZCpa76BpbDMs5po/NPmG/76CO//tnHdt0Y45v6S/f9Uq4j1/FP31IIfudo/6FiT2EcYWYITpQX4FfcO8i00DNqiEAPD2E6xDPc2FJJ7oWclTH8sv37lTt0IukRtolyJZKEI57NjAgnTMP0IMNrwDQNuHpWDMHJKqXJrrf1/7H3JkB2pVeZ4HfffWu+zHy575lSaimVqqTavbtsDDa4g2WImPAwMxHdA3RT3R7jMTTT0DM9EUP3dDcGTBts2oChDQPNZrO1GXBjXC6X7apy7at2KSWlMlO5v5dvu/u9E985/335pJJKUpWjAwyKyCiVlHr53r3//f9zvvMt57Cz+Cyc9VOoFCzM3HYf8rNvRcseQTtU2YpIKCWJRNeZgH9M5JNrr8ADk6p43qsn2A1Jd51H4HpgrPoWXAnapMyElKn62s8Rm1g1is5li4jCCO1GE9X1S1g9/wICZxUz+/Zjz+H7kckNIqQsmmCRTSCE94lrNAVb9LnTlCj9vAQwc3wuuMfkCJKT2eKg0d7B6spFrC+dRz52cWjPHPYeuBNBYQSRVVRASrADrdEk1UsikFlCmgQiY/eqCkIFOvnzQ7ItLTX05pf42WnPa1g4iciIBGxZIdhCb7pHBGzZ0wW2ENivdxouJt7xjBnAqXjG2Yz6H1oZPPwnf/7Tn34Dni3hPx906ib6+XppRClgmK6V7pZEG219BHbP4+veb6nXbtzSyBDTRECnTfpuGtHrG47uvqfU44qsXIKPdJUz5u+CoajvYETgWwaIrMX5r/Xzi5m7eFWp4enN+D5eiyGZfsb083WDlLuf9UoWxfWfIz7LxjzYpIvq85/6KOod0p2fqUWatiUDVpFyEkzSc0M/l0DpymEx90uVt+r1qP6SAq/tphBJIhgvFPc37SPI3BMZrYAtOmQmYBYwubDdQLvRgLtTw+Vzj2P99Ocxml/CoVEf470h8hZ9TRRsEcl2wMRkG9uRgAyNl709/94tNH7pcx9/4paZXa+5HyWJ9cvn3bmBcuF33lJJ3lHY2cyQld05U69rhqx2COn6Tu9nGmPOARWBZA5Oas02Iq+O6vLLWHjhL1FsvoT9Qy3sG0kwWCK0F8tAodEK0fASYVWFlBHRG5BJfElRjIIXw7GHa2Hfv/m1X/vq12723LtxTfN39ztuvDP9Lbw2lBGR2ZKCLeJjJqvFUFzMhJyTTD1Guz1btJATOnQujzBhsd2C23JR3VjC8sLTqK6ewdRoBUcOH8X49B2Ic+No0+QpS7otNxS+RsqqeG12wPVoj91gCw9lz3XhNg3YssDo52cxPd4jzJbK5FE4ySCCwJhMsXExxobK5NEPqia+KnGS4rSraOc+RrCFvh0EW2jG29pexvqFx7B86k/Rby1gbhSYmprByJ73oDj5nXBy3WCL2QClEFHqebq5pmCLFufinW8OUAO2kNVAsMVpod1swGnXxRyz0t+HwcFBAVg8JiFkc1Iykkp9MzKi1wZb+Ea1uZaGi+wFglNSSdlC0ZXJqUzn2ADo9FtXEenfGuPJw8KWwv/GB1e6WaYHPf+fE3zHcQRUKRQK6Ovr64At4r0SMkJYi7kb/1L5QDafF6ReXrvNCMI1XD7/ClYvHhPK/P333IWZPbcjKU6i6RcR5fpk0sBiXA6yznjoZn6mvqvuBloOenk9Tvo8VFubaO+so3ruFayefBSF6BhmJrKY2Xs3hmffgeLgXQgzM3CY2kFWWNaGm/jilcJprZJMcmbSrcwbmW4I4MIjmzI2RvUqAKJ6Yj5/oaRCSKlG+rFIIoywT3AzNhG6BsR7xQArep/TMs94ZwhVPlAjPjFyUxmRYFNqnQGLI2MyZzKMiiYjzhVGWui7CJw26ttLWDn/LKrLT6PkncVcXx37JrMYKHMTaiNosykE2i5BFijYEqietpXksJoM4WI8fv5sZuZf/vHH//KzN14P+h0EW4bLzvu/04At9n9jsOVaE+wrikFO2uNIkjxCP0HgBgpU+S5cvwXXqcJrruPywkuoLT6PXPMspisO9oyEGO2PUCoECJMMnGQY2aH7MXzou5EZeyc2mfQghrti2CXPshRpsmC7mC2pZwtNQeTvuXZU1kRglxGKzcaW7PsEW1rLT2Cqdwf7CLbc/QPombjPgC1FMSe9WRlR93Pz6nu5y2BIp7nSihlvEgVbzCo1TBZltKSeKubZ5fcRbBGNkY0wsARsIV2Kvlj5Yh6uFxh2p8Ie+tL6OXRv5G9pWqvGuLrDq1xKrmYX8MPGvgO4mCShtEBWCSBLPT6r3F81g0pLagMkKUfdFNka2C1AnPzMXaBFwRbuMeqtE4llPfc/pr5YyhxgOhJTVxxXgHy3WRUPhZVTX0aw/jTuGN7CvlEao9sI/BA1J0TDUbCFzx3BlrW4HwuYXX4i8+YfevRnf+NLHW77DR6+D3z2A/Zc+baZIwj/6/0D/QfmBmayVv9huPa4mGfa9ImwcvA5PBAmFfcpMg70ciorNGUp6V4lRrlioJqujd03QTYMU0IUrFJQIMxQ/qpTaI3PjmCHAWwmNFlF+Pw7m6lfISxnA/7WRXhbi8hEDsZnb0Nu9CBaVlkAX76GML+EVaqdvYBxIunUwQqbxBzBcoItlL2p+KzzJm90hnUPFVKQ5eqzJX2x7on+jfZBYfmSCZJlnDnPRRc7m2tYvXAMbn0dk7MzmDt0FNl8P6KIcmFL/PiSWJxuRFrHIYRGqiv2Itc0JthCo1rd/+1cBk2CLUxN8xpYX7mIS2dfQbCzgv1TIzh89D6Uxg4gJJsy1Gh1SwZIfJoMaKWX2DyHeibpz1emGx+/kPIvk56mzavKuJTZoia7jsuata7MljOPwV1+GBOFS9gjMiLKyZhW2AW2CLhvGbBl1tlA/0PnM3v/9PWmEX3PcP7DB/LhTww4O8LekUZazsoUoE1PWN1PrssAN+zATpN5zZLE/OFV2N7V6627RukGW1KWFGst9W557Zr9RutY1okZNtJXR+6iAcqUJW2GHB2wYtfcm+ylFGxRYOa1V3fKcLgarEw/X/rZ+Nm72dQEKvnrWv/+1T8x9cni0IvDWj7jKnUTObdJtuQR0xkxSA3J54Um5XpFxcPRMCPTZ0gujdRdyt2T48RYs+uH3wWZFXNW1p+yjDX7mKw11puy75BNHDhot3ekh2lXN7By9jFsL/wFxouXcWgkwkSfOiS1XV/BFkafM+0xsFENe7EUjrZeDvd8ouD3/NtPvw7Pote6Yw89s9Jz58DQu+4eL3x2H5y+7M6mDnhlWtf9K12Du/9Vnx3WLVpvp/eY/08JEYd6rk8JVRtOfQUrpx/D6qmHMZa5gP2jAWYHYpTzlBDxs5PZwuRZnpEWvIiMIK036+jHUjSJy8HQz294Pb/6e595eOFGe+zf//2Nr8DNd1M3fq2/lBp+6AAAIABJREFUMd+xC7bUjxRcw2wxBrm6ptVoSQobY1cmNFjZOJTOxYIim2Mqio1Gi5HELhrVFVxeeBxrF57BQCHEkdvvwPz+NyFbPoAW+hHmepRWJ02rIrMpDe5aF+dG+lJtSLRYCtg4NzRibfHCizh/6llMjRbxjne/BwNTd8El2BJ2gS2G2ZIW5ULBlI1cC1wFW0wpZGLTGE1oIQ+HSSjNJpzqCtYvPI6Vk3+CcnIOe0YTTE/NYnjvtwnY0s7No87YNosUdJUqpZsGN2JFqLVZVclC+jPTjVJRaZvSoDgxYMsOWs0d+F4bPT1FTExMSOwuzZzsXFGaKqHKG+Dj+gv4BlN7eV9qmiex1LaarnKywAOB10knuaqfZxGrDYa0YmIIGPB9s7gXU0fT+lwDFOm+z6mGlvdWEpgcR1gs/H2xWBRT4JTZkjrld/vOXP8hMw0QJwuUXsU5uKRMt+po19ewfvFFLJ95EtmwirtuP4DbD9+PwsAhNKMBBLkRkfFYaBuKpjoz7HJ2X/vRvlYzzQZXivooQLVZFbCltvAyVk9/BXn3RUwNBxifmsPIzAOoTLwVSf4OtMM+xKTYZrPwkghJlpOqwBT4BFuMfj71NMhwGsy7wXkKpxqpySSZEnz7pAWTi2J8DCjzkcNdY9ClpLVy0lhrA85DnIWhAXjkz1LKClcCpUsKWqZgixQHArRYol0mK4fyIVJUfYcmZS3ELMAb29hcOSU+Ad7WS5gobmH/cICpYdLbYwRBG347QLvNCQvj3nfBFh6GDZSwgnFvIRl/4nR29oe/+LHPnb/ZDZcyouEdgi3Zz85ETdv2XAEIdb70xn513/vrMbq6f0I3yLJbQJNJ4AqwEXoJfJfMFg8Br1trG/XqEhob58SnxW5fkGu3dyTGxGCC3pICyS0vg1Y8iPzIvRg//L2wJ9+FzXaPsJcUrGOh0lXsp2lEXAuG4ZcVI1EtIAVsz1BWRrDFRauZgi1PoLX0OCbKVew7cCem7/kBlMbvRc0pqtkfPTlYEMo+0GVce43LfKP9XyrPLhfwK4Rf6Y3rVOMKkih4oRWsnj8EIJSpJv5XSQae4yL0Akko6ymVEFDyZoBIfQ0taLWZ1uZA2FwmhUjp7dogpZR5nXGaBqoDYOoz1mldRG+vpodyJkhxnsoDlBEp09KUvcHG0Uhl9D0Z81jDapH9W6x0+U4U7Od5KRIweZxjOL6PZrsNz2nBa25i69JLuHz6YWTqL+PwWB3zwxZKeUoo1K+FMiKfazAEGkEGa0k/zmH28jcyb/pnj/zsZ/78ZsEWc7utj/7pv/r1dxbrHzg4ONJfGL0XfmE/orhHwCvxbBGJFM1cFCRRs3KVfKUNdnoNFXTS6Xj3g6vgDCfiKm3lecXhQZiJEcr9M4MWsjAkOTALn180WrUzyNgxspED220gau0g8l30DY2Kv04rIkXdGMESsDT3WN+HgnECeMuZSdNWnePzZ3Pn1XWnjIPur7Rh6H4suv3M0j/nM5Ka3Hf/Wfr7GzW+6dyAgAsZdNyrKfFs7mxjfXFBmrGRsTHM7D+IbKFXpA5y0ku6B5syrnu9A6yXePmkUTR1DT1TcqZBzBZsuJGPhuOg5exge20RS2eeR3P1JCYHbNx+5C6M7bsXmeIYwqgfQZSHxQEdART44nknIBIlZWljavyTVJqlzBZ6mbGe0xpFmREdZgslaRbBFqax0LPlIlbPPY7W4l9jLH8Re4cDjPYmyCasPQJNIxIpgSW+FRvJIE4Ls6Xy0Lnc6wNbHjqWzL1/LP7wwWz4vw+0d8RjQ9aB2Vt2AQSzP8i525XAdUXPuduEyrUxW8yV26kGLlwLI7kWYyodXvHvugEIsttuvCdfv86TNS2DxnR9KLMlZcqKKNmkTBlehw7vzD6b7tk8h9JYY9n/rnNIX6vuSv+suxFnbcmv1KOG35OCLTdmpeozzKdZ9fJkQGpMuQJnXIua4CrS/lQ6azZ99bEz8Lmp3fU66R7WNTLQM6uztVEeZgZkpo9K2ZxSk6dDEfHxUbCFEeuUx7huC45Tg+fQEH0Fy6cfRX3pi5gub+HQcIyxXvU/ajkBak6EpgFbGPteC8tYDofbx+J9v+Xn7Z/8nY998Zajz1+rovr48WSykvd/7M1TuZ8ccurINKsytE3E6K9zqKcrqQP87TL8UpsIBc/U91GDFZy2K8+96zZQWz+LxVf+Gs7Kk5jv38a+0RCjfQlyGZUQtdr8/DSCh4IttKowv68mw7gQzWxvh/0/erZR+PwXf+ebew3eWMX5t/dfv9Fa+2/kJyfYcrQ//LE9mdadV8qIUmbLa4Mt3DRsGjZRwmNnlUbedNCqXcb6+cewdu5xlLGN2/bOYP7A/egduRthcRpOZkD8S2yD9mr852sX3FdfwKs3P6K2nNaFvod2vYb69mUsXXwJCyefxvhwAQ+S2UKwBSmzRVkQyiChtEd/QooeEzlXgCltPM1kXgxbCX7sgi1ubQ1rF76BlRN/ip7orIAts1MzArbkp9+Ldm4v6lFJ9Jiqs+/im4huVYtHLRrNBCOdhho0V/T9Ngs0ZsS30WrW0NipotmsIZfLYHZmBn19/fCCBBm7iJBsEza1r6lv7Bx711+fRuIk0YnU9tuB+BtwOqjTBU60DDfXFPpp7C+vZWBb8FKwJSLfZtdUsruQ7J7ApYc7jXBZQFIqwWhkMlD4/wRbKpXKFWBL6hp/4wdNwRaB5ggSIg8vCLFT3xGjyq1LLwjSbbUXcdvsMA4dugcDk/ciKu1B256EC8otKE9lqckWiBT+G28P6ee7uukWLw4CSlGIWrOBVm0V1fMvY+3Mo8g7z2NqsIWx0QEMjB3EwPhbkas8AM+eFA8Dj34yNGvm9SVwKdNU3vPU/0dXsDKOWKCSuEADUYJfplCRps0kSMj6Y8PAq5h6r8gTIUwuBQj1NVWmoZND+XZjXqiTKZMII42iMceVyQp7eo4VOTsGXNeDT0NcAi0eDUl3UF2nBPEF1JafRk94HnsrHvYNWxjotcRfx/EcSStqe+oGT7CFkwbKiaihraEPS9bE2mlM/2d3aeCnbiaFKF0z4tmy0/wH750o/uF0xOhnyohSbfSNV9Yb+Y5XMZ7Eo0W/+HdCaY5DiUoVKixlLl4gDZ/vcb9bxPrScdRWjiHYPovpfhd7hjxMVEL0lSLRwfMa7Tg2WskQesbuw+SR70N+6t3YcErCQpMtUOIqzQRR6keNfpanRsAWeiDoeqfckQ27MlsSA7Zso7p2BqtnnkDz0uMYL22JZwvTiAi2UEYUWjTX1GjwjpHoTTxD176+KVicsgB1ZiirUgra7mezA3Psrlt5UUPdlokhvQLoLZYRgNdvucjbefSVy2BOMkV7+iqql2cxys9BIFoIPzHlJrrLKUifSpl0nzdthvkoKXJj6OIsJCV9J4YVMT6dr6/Pl8bamrjbTuqQ0sv1O/Q6CHOjQy9XeZXG1fNaEDALBExTSjlBdCAKQrRdT5ipvtuAR9D5wtPYWPgKiu5p3DnpYnbQQt5msZp6tsQCtlC/3hRmSx/OYWb1idwD/9uXf+Y3/8hETd30I/GTf/Lv3vcgzv76oUpxrjJyxLL7bkdij4t/i4qJjLGtbjYd022CLebUNud32pzsRgKnMJaesbweanCvDU6IiGlUYijcxTyRRonBw/RtSRkRYn+LAu+LpPfFyBbyCGDD8UOR8aowLAVb9P7zcRFjXN5dkXSprIX3Vl7bAC3p897NXOkAranv2VVXtJsFyjOQzWF3gsrV0qLr3xBzHtAsn+s4yxMjFLny9vJlONUdVAYHMDE7g1yhJKxZcb0RSQJn+Pxc0j3Lj4hsXjd9tng2MA2INp1cnza9uhBjp+2iUd9GffMS1s4/j9rScxjIkwm3DzO33Y+eoQPI2NNwgjIiu0cAt8DyJM1R96o0OptMspSVbZ4JkfXpMGBXbsL7oOxNMaa3LGG2iF/b6hLWzj2BxoW/wkj2PObJBuxNkLNCuAQXWwHqTGMJCLYk2EgGcDqeczZQeWip//XJiH7o5WT2+yfwo/uy/k8SbEliGsynEdbXZrYoC7kDy3bdzisn/q/+DgVszB25YhlcDzhRn0D9NykokZrk3vy6uv6urU+y1gf0heQ9FEBMzhb9uTLsMJIZYbuIh6LudeJ9Iv4zqU/J9euw7vqr+zOlz1x32iX/rKenR+rL9Hm6WbBFAwn49siMFwtbc811kJXuDcJ8TH3G0rMijTE3bGJ9oW5wLT0vtVfQZ8uYBJjr1WFQsm8QVoeg0lJ7cVjLgRutgbiPO04TjlNF4NVRW13ApRNfhrvxKPYPNXHbIDBcYjlArxbu+Qq2MPrYCzOoRWVcDkack/G+z/bm7Q997JsItnzbI49k/+Hct90znk9+40gluTvfrgJ+U/1oBLxK11S6yq8cGOvaTM9+S+SgMpANY3geB3UcTtXhtrexcelFLL78BRRaJ3FozMHccIhKD+8fk4pCAVscV4cKfmTBjSknIhM9h/VkFOfCPY81UP7n/+mTf/XUTR92f/+Nr3kFbtxN/S28gIx+vrsvpkGugC2pjOjm0oioL6d/BRs3grg2mq6HWqOF9tYS1heewOa5r6MvXsbeiT5M7z2MoZkHkBu8Ay17Ck5ShE1TKBYtN5FIcTXy/urmRPWI9Hxo1atobF/G8qWXce7EUxgbyuHBd78XlemjcOMBBKFO/vmaqWdLat4qcYWMeJbNX6EYnZQpPZm/Y6pkxs7LQ+g2W2jXNrFx8SksH/8vKPinMU+wZXoGw/PvRn76O9DKzaFBI1kCTPRRkcKXxRwPFUMvNDGlWjyaxBYBXIx0gxNkm40+DataArbsVDdR3VqXxnjP3CxGxyZkIpvQvZz4kU0K7pUb0bWX6WtpxtPi0FITSfHkMFRsocwr60ViN6V52qVo82dRh+rbdFTn9EINDzu4dFcBmd7fdKKfHvRsMslokcbH92W9lEolDAwMSCoR/y5tSLsBm9d6HLllZ0Uuw89kI2DCRkOBjs2Lz2Ht1FeRaZ3F/vE89uzZj+E9D6AwehSt7F6047J0PgLQdbE5rvfzrjUxSr9XPyv9cAgaxKIhdWpr2Dj/ItZPfwVF5wXMDNYxOpRDuX8U5eG7UBp7O9B3EE6mAsfqRZTpFe18R74lYAsBIE0o0XGR+hOoVI4yMLPG0ukSpWHCUtM4dl3tvjIPpMnjFJFryZBfpbJN/WB2NeRqCKfrgD+D00RNXuFnpJmi9pJ8N5yQu46PwA0R+S3ELsGuy7i8eAyrF5+F1TyJyZ5t7B+KMdufQT6boOnHaNAQ1g11uhAq2BKGFtzQRisqYCup4JI1fuxYZv+//vx/+KPP3cq2TLBlrOm8/9tHc5+djup2xvOQNb5HXbyDW3nJW/re7ol2WgTyBSTS3vMkNSumEbnvCeDEvS5wamhUF7F1+RVUV14W486RfBv7JrKYqoQoF33ksjQhpswzQd3Nw8uMojx5H6aOfC8K09+GjXbJrAlN37Dl/mlRr+CdGiFzssiVI1NIzvCYgkUviwyNshlf7qHZ3EZtTWVEBFtGi5vYb8AWlRHlBGyJOtHPqe/CGztiO5K29JnsAC27r6v8xNTU9sp2RJl6RqyTywjTwXVcuI22NMf9vX0olEpwIkf2bH1GuJfreRFJ5HKavJI2DqkkT8+RlGWo17UrRUJ8rZSTIoYW0nCpOaexPEy5Nx0DdO63bD7Vn6VLv2/YG3qOmOfVvEcBcWhwzjQWGi1bWUR+LHI0x/Vk2uc7O2hVGfn7OGqLX8OAdRFHphOhlBMipX6/7jByPUGQgi0R4y8N2JJ94Ce+9NHf/P1bBVuYTLT3zgt/cVvRf/fk4Eypb+AQ7PJ+hNlxBElegAxONSnjVADJ8GHlNup9lYluKvvt3Ovd68x7nCQkxtN8la3/7jmrgLOyCsi+1GGLeqoIvd9cY/rMFTL0qVN2Hk9oeR6ZXGZGCfI25Pkxfj7GIFOsSbkfirRF77g2EGT9ZToT2HQ6e/V/U+ZKWvukf8/3Qh8z7h+pqWfqUXDz0bV8bxq3zL09k+PZzbPXQWO9BnfHFZ+0kfFRZAs5YaZROs7zk3WjZJIJk0q3vNBmXK2Jf5Y0ogQ5kWglyOTUwJhpIPV6Fa2tRayffwbVxcfQZ61gz54JTM7ficGpu1Es3wEnGoZn9SPI5BCQ2WKbplWONHokqdRR2Q/KUFJWk55fHbCl098qm7QDtjRqqG2sYO3cN7Cz8AUMZxYwPxpivA/IWwwkCNB4FdgyiNPJjLuVDPzIxdcJtvyTF9sz3zNZ+NF92fCnBpzaaxjk7gIlr5Z8p/vb698/bwZsSeuxFNBL194tHXDX+Ga1600tBRRs4b6Wcg+zYuif1sRJJ9VUWJUJ4T4+02TqvjbDWPwZBSBVBlnKdkjrs5Q9zTqTf8a1zmcqZYylMqLX/rxmCCW7vX6G9L/KXjeyfnlGlPWb1vcdJrGhrci2JsVXF0AvYLABEa4YUCvg3PEnkzovIwwW9io0sbazyrpL4gxCz4Ln8NluwnXJbNnC2uIxXDr518g2n8btExEOVoDBPEGGGHV6trgxmj73F9ZdFnaiMlbDYfdktPePEeKffepTX2m+0bWQ/vuHnkkqDw7hvzvUl/zWDHwrDhtiZKtrQp/zKwHH3f/f7QGMP5QYPKslRBCw5vTgOg7arSra9ctYOfsEVo//V4zYSzg8FWJiMERPQVnXrZaCLQRXWWMScHGjROKeW3EJy9EEzoWz/7Ga9P3i5z71+bPfrM//d/11Xv9O9jf4yu2CLfU7d2VEGocro7RXebYYpNakEbEgEa0uQZM84/wc7DTbaG1ewsaZp7B19mvoj89jZgQYm5rB4Oy9KI0/ALd4O9ykIhN5NgGUJyg17OYu89XsAG1aCbbkEKVgC6VMS8dw9sSTGBmwFWyZOgo3uQbYoiMSpfPyEJZiK41V0/JcXMGlGI5l8mtnczJdJ9ji7FSxefFZLB37PPLuKewdToRpMrzvQeRnvh2t/IyCLbxaTFgQ+rgp9oyprExUpcjWIlkZNdR5m+mkZSPHWFLLguc20arXUNtex8b6skxnZqamsHfvPhRKvQgTAgh832T73MxlfS2wRV3+yYKmZj6wdVPXiQOpw9zIbJ1wSV+uUiJpFGRSkYFv5eS/6qBuEmkM0NJN57yWPjg1xk2TiFIZ0cjIiHi3pAa56WF4M4ciC3UxZ7aUPu4nIRotF+3aBjYXnsPaiUeQa57A/FiMifFRDMweRc/k/fDLR+BaI0gom9DT8A0xsnTdkilFqRTBFgdufQtb51/E6qkvo9B+DnODNZGBFEsl2H3zKI69BbmRu+AV98DNjCBEL4KIJG5OJA04J4d4epDzfZrUDqmEDYBiQMQOsMf/N34u+v2BvB7T8iRGnGCLmAymdF2uTdWY67A5BXlYSCuLRpOoFEyyGTkgz1gMP6LxWAjPDRD7IUKnAb+5ju21M1i+8CIa68cwZC9jfrCFvZUYo0UWCRGqHtDwI0lNEY8Wslr4FWTgRXk04hLWo8FgCcMPP509+qGvf/wzt6ShpWfLRJ/zXd82lvucgC2uJ2tWm95v3q+rp2RXgyzdAB3XMxsogi2+5yIJjaGwF8B16qhv01zyRdQvv4isexFDuSbmh3IYG0xQKQTI2jR15TWL0WgmaPlFhPkxBVuOfi+KM+/BhlPUho/3PZbMB8NTNuwQw4RSmQwk2pv3/VVgi+uj1dwWz5bVs0+gsfgYRvIbOHBImS0EW7YJtkCZLSpVvRYD5VavdSoc0pS7znOZTv86vGvjM8O9RxetFuvi1cGinibkGUQ5RiGzGPXgNh3EXoRyoQe9/X0IOlHrpkwW5haZF/SnUnmK8jB2Afq0XE59V/QUVbmPvCNDp9enVAtDPW34J2rUp280JdWnUgndw3SCnzJgdqV7MvHtKvkpA8vkIlg5ZdCQhUMjYK/tycTP8xyJXK+unsbawmPwN5/ERM8GDk9ZGCmHSAJfJBUEWjjlDH1NZmgGTGfpw0Iys/ZY4f6feLg4//u4iaj1q+/yz332n33wsL31L+Z7invHKtNWfvAORD0H4WcGEcZkIWoin948pYqI7FdbjY43TgoUpgCJKswI/so8HBFBJmER7a6B7uJdY4YNU0qYu1q48+xlXHeeZtW5rEiLyDIL3DbigMBjQfZI9bPg+jZ+PnI2KtKsIBHvv7IYRJppUnoImqRNIZ/51BuDr5c2iteSCvHflctlOQ9T5kEqNUrNcbv3lGs9XSpX4+fk3wZALkJoBwjCAE7VQ1CPUSr2oH+4H9m8hSj0ESb8HjXGzVKaRhkVJYYyxFAJMZlXEpNODmkSahpLVk3YG06IdpMShgtYpV/E+UfQby9i79wghsb3YGjqbvQOvg2BzbNuWNicgRgN83U48OFrk1mrz3xqVK2SMDX65veIrE/eFy2Q5GBClrJJyxJzfA7n6luXsbbwJKpn/gJDOIf5sRDjFaBAgJEeRU0fO8Js0fhbyojOJLPeRtT/I2ey83/yejxbfvi51tT3z/V8aG/G+z87zBZ5z/w4VzNbUubK7nCjm9F1qztm+v2vJQdKB1+pnKgbYLl6Hb6+n6/Fqdbb5DoBYUbZUjKsETkfjZUNa4kyMkrZzf1lnakMp5Rd/NqndHetyWeGgEsqFeLzRqCFX/wzsqf5xeRLGcp2ATXX/6zcN1LA10D7Er+YSh2NhJVAq7zVtKcwzEaTHJUWGwrYXiUdS5mKHSVAOjjTn5uCM8oYygkL38oxsVMHamS1BE4GPmWgfhuuV0W9eglLC89i7eyjGLRP4sgUsLcnQX82gUvZKNmMHmsHmkOTSUywpQer0ZB7Mtz7x4gy31Sw5WdOJ/tmC/ixt1biD/e263DgS3KSuo5pnbL7q5vdYnb0LmYL+0IBW8SDigx5VwBkp7WNxuYCFk88gvr5R7Cnv4pDU5F429k5stdiNFtMvUwQ+AkiMltCTSRqIoNmUsaFYNJZCiZ+dNWa+dO/+JXfq76+Z+Dv/9XVV+CbWWv/jbm63cwWBVu0+NhlthAE4RQmFQ8Yg1wp7iKRj+SSLLJ5G1EuQt1rSfyns30Zmyefxdbpr6MvPI2ZYReDY/0ojs6jOP4mZIbejiA3izgxjvZXmB5d+1IbFvWrrp02KpwM0dMkp5RoMltqK1hbPoEzx57EUD/wznd/h4AtHgbh0yCXRZQYf6bRz6n1mGpHbdJpDRotrA1DYZNCKZvAzuWlgWk3HXgCtryISy9/HnnnFOaGIsxOT2No3zuRn30P2oUZNKRYJNjCw5QaYgIQPFQ0qaBDSye1UJobNdUTxj6bAFocZvPCEGDqCAuEneq6OPlXtzYwMjyEQ4dvx9DwuEQxR3FOnNyNJuQGa+76YItpGczUSA/DhGwMKXRYxOTEjCOQiYT6HvDgpLEc1w0b+MhSZkuaACGFn0wZdaOUxtxM9ngI8u/FwMtnE+AjCDSJyOGk2XGkqJyYnEC53CtslzTSTRkuN368xGcoysi6DW0fbuKi0Xbg7lSxfe5lrJ94FNn6i9g71MTYeB8KIzPIj90Ne/QdiIrzSKyKKf47JcsNEa1u1o3MZM26ZcShnc0I6r7T8BA0uZaO4fLxLyHXfBpzlU3MDEUolWzE+RHElduRG7sP9vADCPJz8OjfIkkj6kGgUgNjltY5kI3EwIAumlqUonCp/4Y2Iko/UbBF7pekxhBs4QRTJUA0c0tNOMV7TWQKLLrz2gRZNBrVSYrNBkXDPBAhEG8alxMGj8yMGLEfwKlvorV1EWuXXsb60kvIR8uYq9QxP9jGVClAL0KhdFZ9Gw0atBFwIMgSq5RIwJa4iHrSh9WocmkxHP6NX/uVJ/7NjVfCld9BU7axvt7v/Paxnj+aErCFkbwpw+BWX+36359O11Jmk+xFJvkhXSfpBJENlyQO+T6iIEDkhfDFG2UH21tL2Fw7hsYGgZbzmOipY8+AhelKDj1ZJk35iBMmFcVo001fNNcFBVum78f00e9Dcebd2GgX1ceDfjohJ/Sp5EVBNAETTBqEgi0seWJEto+MnUGOsbwRo5F9tAm2rJ3F6tnHUV98DEP2Gg7eflRlRBOUERF0JlipgJw2zTeFCN/UHqYYytUg6JWGucJY7DpmhJwte4LRdufI4At132k4aO20YEUW+vp7UR4oiSmoMFMIJEaUhmrzrnucMvs6T5x4jehnTD25BOoQkJKIONkPevTqiSMhqIa+n5qO8zkUpECpYcJcS6e9XXI+GY+yoVeGmjAyDUOJPSa9LuxCLENg3q8gSBC5CbyWK2AL/b/ot7Z28SVsLz6Bgn8M+0Y9zJNaXeDao6FihIbPmGgDtgQqI9pK+nAWM6vfyD3w41/86G/+4a0yW/jJPvzZ/2P0zVj87QOZnffMFguF4vDtiIbvRVTciwADEtEspt6yyafNp/43jRpWJmr3IaDMTEmpMYk0PHN5torBv/xjwwDqrDD1r9JrnJO4b0ld5JQ0EyObJZWD4JoN33cRui1jEl+WNBH6F4mfFX8GjXEVajD3jVs/1z6lqFxD6p+lHmXKttApuybvhaE2SUwPUdAlEo8dedtmYEEPOU7iKwMD4rfCxlE5uGTFEZjgvv7aj0832CKS1HyIKBsgShIEjQRh3UI+V0S50oMswcigjZCwus3pP+tAZbsqs4X+bhmREO/64KRgC43pcyJzbjoxnFYTzc0FrJ7+KqoXvoSKdQ57ZnrQPziCvqHD6B15DzK9R+Dlp+BmeuCLjEQBSE0ZUmYtPx/rD95X9ZUzkjBKtmi+anwtZOuyCQ5lRU4kRpk722hur2Ft4RvYOvXnGMRZ8W4YryTCbPGc6Jpgy7lkNtjEwI+85Iz/8Vc+9blbnuz/4LHmxH8/WvrQnmzwfw20a8JavL5BbiqLuLrAufLGXrH0r3PLdU/QX90g3NUs3G6wJZWy8r8KUnAjJDVLAAAgAElEQVQt3kSx1flJV1fwukfv7omRMMhYX/JL102MXBQjTw8kDu64s1o2QtoWMKjCGFpr0Xc9eZW+AZXU7EpzeW5JnRmyztTzlQMNmkL7Hbl6QRjUxSJlc2TFmGL1SgcVs0/sBl2IXyH3GGHZ6XmkbPbUl4ZSNsPGk79O5UbqvyL3xbAfd6Wnes+U2aLm6ruvp+CceO+lgxJQ3lvS0IicKzLziHUTfbbaGQSUxojX2zo2Vk/h0rkn0Vx9BnuHLuPOCQuTto+yxbohQM2LUfeBNk3jxRyWYEsJq9GgczKc/4NysfThb5aM6KeTJDO5iLeP5fGJB4rhvdnGFur01bISFAjqco/pMFuuZrjs3muC2OkQPptlCie9Lnl+KaDWbqxhc+k4lo5/Edb2s7h9wsO+sQADZe5qTOYj2BLBcSiztRAzgYhJTBHQQgZVMjn9iRfamfw/+uVffvmVq6g237xi8e/gK33Lgi1HRUbUurPoNtX3lhpiGnV1GQ5KYyZSGjXU5GSBjRgb7lycR7aYk4lD3amjzfhRMgROPoetU19DX3AScyNtDA7nYPUOIDd0F3qmvgNW+TD8ZBhhpiRxsUqzThs3o7tPs9Il7k9LFnmIjPZaNh/R4Or0ncaGScTIwhqa1XVsLJ3G6WPfQKUvlOjnytTd8JJB+GJ+pwW+auqV7qsbIwtVbmOpyaBOLvVQ0EIpk41h5fMy5Wg1Hfg7VWwtEmz5/5Btn8DsoI+ZqUmMzD+Iwsy3wynOosEUJgJCEUEqgi0F08Cw8KNkgxF4lFfyZ7FpJTVd/VG4ARNuyRNssTPwOEGmL01tDatL57C6fA79PVkcOXoEU9NzCK1e+HYFUUJH9G76uqnXZTUr4i7JQvLTUsbDq+syYzcohyEnVlwOdsQiRxsIMTCkLEdiREnvZIOqYItOfRVs0QJWMHdlSJqJI1Mx5CDMkkotlpPwA08Q6MDzEQZkQbhotVpoNnZQLOQwO7cH/QNDCBj5zMYvjBTFJ9X8Cq+GlHmxm7Ij9zJIUC6XEGY9tPwmdhpNuPVt1M4fx9apr8OuvYDZwSqmJkqwymVYlX3onX0fMv13IbSm4Ce9UtzJQ5MevleYxJrplDSVaeSsaQL5/7IEqaUl2GKLhrZJsKW9g63FE1g69iXY9W9gtn8Ne0YC9JVYhJTg5CZhj9yD3pl3Ie65He1wBHGmvyNrUI8AGfkairp+bimBjSxB7wsBFxNLaAyglQ2jAKs0BDI5MsaNIgDjtVV2SidhRT69+XfihcDnRU1WCbTkmHhis9CJEUQB2r4nTTmNnOMgQuQ6qG8uor52HKsXn0N76yRGy03sHwsxW/FRyXrI+IEcfDs+DzsbbkAKOxAk6o7vhTk4SS+20R+vR32PngvHfvr3/uOXv3qr5xTBltHeyvu+Y6z0x/RssbwWbMP0SD0BTIl6Fbh2pV7+ej93d4qoxrBa/CnQSMBQ9iNKUmiAy8IoCOSLhaCYEoaUDbXR2tnC1upFAZNb2ydQTFYw2d/G7GCE0XKCwSL3F09e2/Vd7DRD2av4JPBa+fY4+mfehKm7vgfFmXdi0y3Ifk//LcocaZasm0K6bvmMmwJY0lZUbpBw37J5j4tiSuF6noAt2+vnsHLuG6gvfh3D1ir2334Es/cRbLlbPVsSw2wx071Xe6u8NtPu6uur6zud6pl70eV/dbXufZeKb2IyUxPPUP24uIylYQsjOA0HW+tbwmDsKRcwvXeSY3Et4AVwLiATs+FUcEPTgjh954nG54KylRRM4rOh55ieLyYRp+sZShlpSitP/ZYEte4yglV2h/JW+Cxqk7brm6QsCmHXiD+FeVU7hp1lE8AJJSVBscRYOm36IKmEqLZ2FmvnnkFr9VmM5C7j9tkMxnodSWcgA6bZDtCSRIoEkQFc2qGNDfThXDJz+Wv5t37wkY/++udfD9jCa/oLf/RjH7rLO/2R2UzzYN/ADLLj9yFTuRNBbhoBKKY3m5mJu5b7cBXYYrSPHYYTm/JOzSDnvC9SGTnXjFxIKf0KPMueznQpOSMpt8ojaxWQJbtU/A8iWQNktri8bgZssegrQrBF9j9ed3E1UX8YYbYY0E3ul6t7aFQQ7wbbTpDLKWuQiRmcwLbpZxUQbHUQhx7i0EUUklIUII6ZCKPAC+XTA5VhjE/OoFDul1QkAeV4JnP/Eql39x6l6+YKaaQkxqlMOU5cAeWQJXvRgt+yEDS5j+fR01cSWUIQNJTBI8lFTBqykAl1pUvzmKH5r0mDZl1jRcgbU2KyBWjg33ISOdMbGxewfu5xNBa/jP74BOZGEgwP9iFfnkV+9EEURx9A0HMQbqYiyVDicSNXVJt1DnTk00jhRv8d9RJLgWIBZeRWa8w29yzxs+Nn8yMBW1rVdayfewrrp/4clfi0pJJMDkTi2eK5EerNUJgtTC/kmbMdV3AumYrXo6F/eiF/6A8//3OfadzqefPh55LR90/HH5rLBv93xa0iJk0sle6mgHcnbSv15ugGOPT8vuavK72hO/Wu7BeyvxvvvNSQWY3a9Pu6XlPWMe8l/S58V0CWHO+5sPHMsMy8JTUcT+sN491makv9uaknodaNknBptnqCwQQnIpusKAVM+Tay9Pmjz6Gw+ijVzEodTZYb76mUnGaItCsvuRJMV+Ygn9ss8rmcAhB8AsgaJcjCBFPPhcdzluy+xg6cRg2FfAZTU1OoDI1LGmPCQZM2KZ29RYZMMnEKjVmz+lxqT6EJZLtMvNSvUA1qUmtsDmH5zKS8DQMZXPW5zN3pgC1dz3OH0aJMOqnprSwKdp/WmRkHYUwj/RCBG8NvQ//rNdHYWcTK4vO4fOFJ2O2TuGO6jYMjwFDkyPPa9CMBW5pm3WvyYwY7cQ9Wg8H2iXj+M7Ff+alvVhoRJURvmYj/pz091q/cRtC3uYUme81cFnZIgFV9mNJrdKWcyPwp15msa3q1ZCU9lveaXi1MIKJ8qrF9CasLz2Dl+JcwFJ7B0fkMZgZc9BR8uKHKZJtt+gpmEAcWkiiBx3ogZghDHivRKM66o59ohPmf/93feHLpVp/9v//+61+Bb0mw5ecWooeOlq2P7LHcO3raTdhRIpT/wAoQsyBJCAJwK8tLQy0HduoBYYWQAQ/BCRpJ5ThxJo18B251BbWF57F24ivoZXTrYBsjAwny5SIyfXPIDb8JueG3INNzL+pREX6ODvOcjCjrQ9JUrLwkHJFc6JPWmqF8B8ijwG1WdbhCiWCFLLxLxDEPBV8Kx9b2BlbPn8a548+hr9/H2975bgxN3wfPGoQbsQRiESTtBBI7RpxVPxA7yMvrx2SbCJVRJ5c0hZQHnaBIPkGSz6Hh06zWh1fbkKz2y8f/CnHtBUwPtjA3PYGR2QdRnHofgvIBSUlRVXcoD66VlKRciCymIbDw8oR+nosKyEU9WuTAR8LCTiZhnCyR2ZKD70VoNSghWMXapZNYvfAcctEWjtxxEAcO342kNIW6NQcPfbCTQJgmcg7KdMBE79IwKiY9zhf9ORtkNseksOp5suta3/GtEcZ/11Yn36OSJ2MMb+Qj5vTl5IPTOPHxyCDhDWSBZOjGlKDlbH6ZWEfRx4fwI1dSVzyHYIsnBSXp/LXNDWyur6CvXMThu+7C4Pg0fBqHBi2ZOmrBzKtIG0MTbWzmxTzw2GQQ9OGvLA9fNk05JiN4mkZUW8PO4jGsn/wasPkC9g21MDVqoVC2EeWHYA+/CT0T74DV+wBa8RB8Fm5sOFkGELgQvxOmJhB8IhjgiTEpCwJKFOhvk2Gqj7iVJUhsHsYsHWPwFrXqPtzaFqorZ7B88ssIt76G2YF1zI/4qBTYIOTgZQbh5Wdhj9yLvsm3wSrfjUbUL5NEaRRYvYj5EovtrBQIBCa4tsUbX6ZFRqhmtO1S3EidJZCePEtq/KkTfJmgpj2OxNKaQ00Kc36pNj+hDwQjWoMMCrkCSqTqshCKAtGj+6EvEiDHI7MlQOC5iJ0Gti8fx9LJR+Buv4LhnhqmhwLMDFgYKkawYhZCgfiNyDSdz25k/FriDJwog1aUQw29WMfA2oZV/tVP/IcX/vXrmTT8+KWklG943/5d44X/Mhs27cRrwM54JqI+NafTxjnVTsskygCxcgl5Ha6iV6UTQx2MKftBUjIMuKjGxbFGOkc0hA6F0SUygohAovoWBW4TzeoyNldOorr0CqL6eVSy25is+BgfAIZ6MygXNc6XICUbQc+LxNvGj1Vy5cd5xNlJ9E+/GVN3/wOU59+ODZdRx4w5zYgHF9coGyjeV2U4cf/g/dXnSw2xOQFy5XnPZ3uRswoIWcw0NrC5fRGL55/B1sKjGMtcxvyBw5h74AMojN6NZkDZGwtUk8qW6u3TBSYNkzaDOrlXw8FUapU2BCJnE3ZcmhiniS/0EdP6Xu+DvJx55vXa656f3hOJJxdqpJHM8UXFHDQWGZHXdlDf3sba0hIct4nDd92GobEREYH4AQGqHmSTooxjeW6oysUXNw4W6GLF3emItJG3KecxBtSdBifOivdAIpR4AnDcqRVEYaOQrjn+lLQbUskkn8eUQp7WoFpoyorNZFHM51DgMxsSsAvgc8pHSjQZT4zCDMlsqaK5dR7bF19A/eLTKDoXMT/gYc+YhcFeD1HsoUXPHydEK6ARayIYT+QCrdDCOso4k5lbfiT/rn/0+M/86iO3mEbUqbx++D/9bN/3l574jclo8/sHM5l8cWAehfGjwNBRhIVJhFy/CQ2Z6RNkAEuRhkQyJBLvqVQ7mzaqHMh0GkIjqTRAi3L01GRT+kwZ3CQIk1DWTy6TQyHfgyyNyMUznDUSBwMWgiSE67el5uAtptcEcQ6J1Sadj8Aar5MM3RUcE0YUmX/CrKGcpijrMWd7yOdoshuh7fhouTScTtCoN9BkFPfmEmJnC7FfR+zWkRB8iVmz0HQ+i7GRGRw88maMz98pnkgEpCl1Iv9dggNEEs5zVtpMYV+Jkb1ZW7JWLU38yQgbJxBTTbJiAno1sESzsyiUyLwi2OMiTmjirFHnWrdpKqFGl9Mw2vzefG6eP8STsvRsSRj/DNQbbdQ3VrC+8Ax2zj+MAf9l3D4RYrI/gzhbgle5E4Wpt8IeeUDY0F7ci8QiE4+sZNapxqRXgCz1jcnRBFruRUGeKYKNbM8F9GdUNc87Mi0TC612AFdq1g2sLzyNjVNfRI9/AgdGm5geCpG1Qjl3JI2IHn00yHUTVKNeXIwmsB5VPniuPvsHf/Zbf1a71QbqQ08mw9+3J/7gVNb9fwaDHfhpyk+HeRLLnkwWrrCEpUE356+cM8YFygAcmoxoev8uTEb2PUocyV6kpb85v9M9Vc4s2U+VHaJrQOOBhUNmQ87gdrslf5bNkhWcF2mw7E1RLEyhLBnMEX0+eJ1ziCXWnDWOxrWrL5bG0NsyULQRR6Z2NNIQ9XvbbabVF+sKC3CpQTsMENn6DBBtgJA0/U39rMyQIGsLoypLH8M4ETluGBBc8UWeS6DFC3x4zRraGyvYWDqDONjCHYfvwL7b3gQUBhCAQ2Vd0wJCJUUkYY98ZtgecgTqQ8NekUJaWWkpCNTNaNVIZ9NTGRmqDHVlgKz/loBqyl6Tc4wgURrxLfUev0clvwQRxUuMg9Ac2aZ5lOwekTd6UVtZcoFKYsjUClwXvrONjdVjWDj+ZXi1FzE31MKB0QDTPTEqPL+8ANV2jJ3UH89IaQiu07NlLehvHosO/nxv0f35j3/8CedW1/+1vv/fHW8cmR8s/fht/fjhvnYLGbeJnBizO7LGDI/xqn+aDjN2wRZNz2ItQwhL/VraHFS1aQpcQ33zHC6d+CoaFx/DntIqDk8Bo30+ioVIAaY2wZYMAj+HKMzqtYtCeHGA9aSMM/E+LIcj//OWXfiLL3zyC/Vvxmf/+9foVEPfepfi5xeSHznah4/Mxe07S+2Gsi7ERZ6lZgCbyKzM4VQvrcA1EVslPPMA4PKXjTWXlc2Kzu6MQq5deB5rJx9FsXUSewabmBwOUSgkiHODQP8dKI2+DfmRd8HNjqNOQion4NywUwq02YBibujiWKeAQ446RKr3jNt2Ak9i1bjhBQEnwj48n/GVVWxfuoRzJ59BT8nF297xIAYn7oVnDUnjIca0ZjBIWnjMKU6SIE82CBtIi7RG0mJpapsT3WhWwJYACf+nWBCtOpsigi215Vewcvyv4W89i6m+GvbOjGJ877tRnv4ueD0HUIsK8FnHZ8kWyCD2me6SFRO52Cbd2JcCPBfmkA1LAkpwQkP39UTAEh5y1JlmpfBpN1poVC9jY+kENi48CbQWsH9uFIfuvBvl8TvQLNyBRlSRjUYLe6MhZeNtwPZdLa5KscSbReibhqotYEqa12ROQAO2dE9U0oZb1TG7aUNK9zYNqOi4lXnCNUNYIsfiSGK0lWFE7xRO4sWIN3DhtJuIfE8Ky/rWFlYvXRSAaXxsEEfuezMGJw/KFC+OPCkgMpE2/DRUVJM1rlMWleqFwz8jDZXvM0fmDemwuRy8mNHPO2jXVrFz6biALfHmC9hT2cHsaITeHt7zMuLew8gOvhn54XciKu1H22IakDZC1IangAtRQYvAkiislNKdlQKDxszqyZBS2dkgcGJEjMRvxgibDdRXz2L51FfgbX4NE33LmB9yMFT0BQyLrR549gjC8n5kh+5CfvCtyPTth2OVEchVpZGy+rUwvYdfnDLm6Adg+liCpLwmWozQe0MLY23odGq+S0c2oycT09spHoz5oeBp6dZopgn5fFnWOJk0SayMDEnQCSJ4fihgoSRL+W3U1s9j9exTaK4+jXJyCVMDLHITDJctFEgfJYDrRmi5qpVn7cIBIAGEIMzASXJooAfr6McqBr+6FA7+7O994pG/fD279Q+eT4pTQfjge4eyX9gTNO3Yr5ILos+EruQOG4vMIF3eylZKDSm1OBLesnnizAFCCYKdF6kAl4YUVJzRJgRY+DlD+CH/q1+cblM2xOsX+i7qTB7bWcXliy/Cr56F3VpEJbOFiT4fkwMJBvsyKBSUJu1RasTXoAGxzzWgYIt+FZBkJ9A/9SZM3/N+9Bx4O7a9vJjp8flRFoCRi8nnVdBd2QN8pmTHl+lZNqeNXMYqw44yCNotuK1tVHdWcOnS89g4+wj6vQUcPHQH5t/yPwrYsuOW4fmk9dNjiGuQIIOJFBdGlcoKBUQw+vcOWCUEDzZZ5u4aKahwQCQO1kQap8HO6dTWdCBmhRvgxoAuBngR+UbkCehFhh3vHieBbsvBztYGls6fwdb6ImbmR3Dw8G3oGRiBH2URRUVkEkYUZxVYZgMrhS9f31C9O6wCbe3F60iDc3VVpTI8MbVWGZ8mfSn7QK6DkVqlKQu6zyoTQxqwDiilTDSVZVKzT6U7AU86SQdIyJQgsBtEaAcRHD6XIeNvV1BdOYbqxaeAzeMYz9WwbzjBeH+MYkmp9pR9NN0I7YgsNV0asQe04gzW0Ycz1uzio/n3fP8TH/3kC68H7NROMbF+5Q/+8T+5Lbn8kUmreWeZ7793Fpnxe5EfugOxPYog6UNCUJv5NmSCUYqVcC2aVEFzRgl1X9iXu7I4mXArDGUAKWVFyJlovH3EB0aaU2LxpOMrYMY0C+7xHHrwLGY6GM+rIPKNsssS01ju5Rp7r4V+arwsjCZjnCtsTLIwY2Wf5rIu8vlQvKkcAlot0tgDbG6s4dL5l7Fy6WUkzUsoWA3kYwc5i/WZrp9SoQ/jU7dh/s53YvzAWxEXR4TubmfJuuI6skRarDWcAn4W/VN4zWSfUlBQTIPpZyLPUoycMO7sTuJbJpuTJKGAz0nkaOMtwZU0qaWUlQAtV6Pehw44IJ+bAweCuUKGEV5X009QbxJsWcXm+edQXfgSKt4LODzuYqqPZs45tEszsEaOojD+Ftj9d8C3JuBFZWE4cHjDs0vTadi6c6BBPzb+PNaNRR0AqLBJo76TUEAyn6yGhOC9Db/ZhC/G9M9i4/TDKLnHcWCkjqkBFzk7gBsCtVaIJqOffQuum6BGsCUYw0Zc+cjF7Nh//tzH/2r7Vs+ch84llQ/0xR8cz3g/M+jtSDOnTi3K0uNnYF2Rj3h9lRmsaTwK6KnEnHu1nkEGzjNpS4Y1aTxDdLJonKRSlnE6NdHnTgBi8fWQVKuUeqz7ici6CU5QyhqFyBfzyBeYKJqylFWarACQLUwEevqwjlbZUgq28Hng/q/yOeW06ykqwI4BW5QQYtLh0mM23QavAJS46rhvpoEW+vOU8a7+PDxwJSxCQBoIY5FJfr4wpz0d0EYcArXQ2rqM6vnj2Lz4Mkp2FXcePYIDh9+B0tA8gvwg6Bwid0l+XgmZuCw1SWJz8BCxmN8F/GVd6r3UgWUKBuh67QSDiH9Uyrbn3+h10+9QeEHZ0bsrTIbgMsjkOkmErSV7lnzJCAEJ9yuu8TCQYY3vx4j8CD4/u1PHzuZ5XL7wFKqrT6EUL2DfaIS9w8BIPkEhiOE5AaqG1eJLEIGa47ajHHaiPqwHA/VXgj0/Vc4XfvOTn/yCd6vr/1rf/1sX3O8eyuMX9vUEh+A0kPEclDmM7dRUad3VKQI6LyP3hM8FB4vslTIEWnXokiaaOk4D7dYWNpdfwdLxhxFvv4TbB5o4OBFjiHW+5UkQw44DtBwCzXmEArYwjSiAE/usM5MXo9sveCi87//9xJcXXu9g4Ztxvb4VX+NbktnysbPJQ3eVQcruHUWnimzsycNKHJrbMufSbL469ntpVLOZ7MrEnodtLockn4UXBmg1G3Cra6heeAFrpx5FvvkS5gaqmB720FP0EVlFBPkZ2JWj6Jt8NzKDd6KGAbjoFepb1pjRyTvgoUIfATPMSwttMZSLWdsyDjVAHBEo4XSK9GgXbtBEyDiz9WWcPfYU8tkm3v72d2F04k0IkiGEpCXS0V7DWXRgRVRa0Gopg4TZQshJTKaSLHJioKiUbQVbSmgFjH8O4NeqaFw+jaXjf4322lOY7F3DvpkhTM4/iPIMwZb9qIVFeARzcoEau5E+TM8awgEyaeGslJTJDLJMS5JD1MRd8iQRrTgPDfp7RGi32mhsr2Fz+QQ2F56Av/0SpkZyOHjoAEZn7kIycD/a9gR8qyiUXR3YqodGEsUyUZCi3M4jkIIr7XLSQ5YFV+oVwMLzen4oqQljeiIaCo0cRsZPRyasGfCK0hciT2CNH8/QgVnoEjThlxsmIg3iVD70HFhRG16jirWlBSxdOIkkqOG2/Xtx1/3vQd/4UbQDTjpDaV5j+k0QaOCERYoPUsVZULJIVuJxKMWXasylQS7k4EV0HW+iXV1Dbek41k99HeHGM5jrX8eeEQ+VXg9WNg/HnkTSczt6xt6Bwsh9aOUm0bJ6AdLM+bzwesrBqqAl7U+kmBDPBpU3sRCPQ15/0sBD0aKKDIsMhnaMxG2gtXoeK6e+Cnfz6xgrLWLvcAujJVeKYMY2+1Yf3NwowuIcCkN3o3f8foQ9BFyGRKJB5oxMq+IIUWxShbi+hamgng8aHWhizYVR1DVREnDKgASpzjilNxs2WPq3um70kOO0h//NcaLKpyfx5fkko4WeEC5BFj8S35HQacGpXcbymWewffEpAVqmK23MDAYYq8Qo5cjoIDsjhNNOxJtFDnwCBhLDR2YB0LaKqKGClWRwcxt9n7qYTH/8z37x1qeM/DwfPpMUBqzwgfdVrEdnw7pt+TsC1pkMgVcxVrSHNxeq6+xXTx5TIFHLI41xTs3Eub+JbJIGmAFCYfyQlk9KM13vyXKK5LMngYMoaKDV2MTa8nlsrZ5Ga+sEysk6RgotTPZHmKoAw71cxokw1fgMUepBbXXoRSITkXjs2IIfW/AItuRHMThzH+bu/W4U970T225JGBUSSxv6UruTVajzRO6OamYrUyIys6Qp458p81FYemEGQasNp1XF9s4yLl16DptnH0HFO4vbDt2BfW/+AZRG70PdHYAfsHllBDHBZMURFLdKYTszqTKeFOqvZSrsrnS2NL5VAWKm4xnDURbaWqF2vCuU7KASRflZbC444RSgIi2CU2EO164C+JEbo12rYm3xFC6cfw7Z3Bbuu/8uTM0dBOxBBPEgYjb/QjHnOaQ0Z5EqpqkaQoE3pFDjztKJhO5U0CauWj6FagDMOzVvrovdb5g6kjhhpr4KUKUgizbJAlLxc/J8FHYZ1xWTvKjFD+FSpiZn9qaY4m4vPg9v/SVU4mXsG/IxPwL0F4W3KAxOpx2J90+b8j0ypajh92204xxlRNECpo99ufTu9z/773/x8hspAj/1ux8cHM3W/tVEvPFDw+H6EGVq2YHDKI7eh8LwPfAzo4gzJWFrkM2qXRqbq1TeqGeR+LQQRDQXX5Nq0klzmmyRmlOm01GtO7I0xjRsWlb68qwGZExYKBaKApwyxYkDJj7D0tBx2sx9VJEbk5yhTbCuBb2nKUAmKUf8O57tdoBCNpF6xGnTONZHs76DjctnceHUY9hYfAplXMZkJUZ/PpL9kdssn8VMthc9Q/swuu+dGNj3HgSlaTQC9f9hdL0ATgLyG2kHmTUcQsg6YnGVem3pM5iTaGUysPQzcE+KCMTmCsjk8vKZ/ZCMUyaXGS8iSqPF286AzOa2yNXWPl+k0FzdxbxaPjeDEM1WA42tFWyefwbb576IXvdZHBxzMVmBmJO62UGEhVmURu9Bz9i9SHoOwsEoXPQhoiGxrHlNUMuK9NXUOCrCUyavgJUKJBAMIrPL417J/ZDml76DpLmNrYvPYfP0wyi0j2Pf0A5mBl0Us9yfE+y0AjTaQJtSVs9CNerDpWgcq8ngT1y2x3/793/hzzdvdc3/r8eS3g9M4J8OwfvYgLcjfoMqLzFSEDIdTFS4XlkOPwlkabQtayr14zGyCcPSS8U6ui8a4F8kZxyqMNCbkeMEBggycr0qi5AsSvEmEXazMseVuKKDSV47j6ll7aZc2f6+Hv9nMc8AACAASURBVFQqFfHykSFBFIoZqZVl8EWQQsnGx233vSiInFKo9ZlI1TYp6HLthisVvqmUXep3qSKVDZj6C8pakJRHTR1iT8M1zNpB6iyuZ5Hn0p9FwVI3cLBT38TW8ilsnnoG/tZpTAz5OHhwHtMHHkBl6i7EPXvhWoMyzFMDWgKMeQF2YijT7EoV1i6TslMepPKrV5nrpACMmQF37mlKI+5mm+s+n7J7KJNhYAfXgx5tCr7T85CAMAfCvushChKRbpPJ1SJDduklrF18HNloARN9NeyfzGKiN0GJa4znHtc8fSnFq4T1QwZ+aEvsMcGWtWio+ko4+w97os0vfvrTz7JtfEO/fvzxZOgds/jHM6Xw345ajXzk1sQYrCgDdvLiTGKf/BRjIH2Fjk7PTcZV04Q7nysYDywO91xhZrXbTdRrl7F2/hkJoegLz+PO8RBzwzEqRQ9B6KDuMoGJzznBFgItWfE385joiBjLGIme9w79np8t/sTnPvmFjTf0of/+H7/qCnxLgi0fP5U8dKRPwZaSt4lM7BiwRQ9gi+Z/Bv0W+1jROhPG5eZGEILmc7GkG1BWozIiF25tHdWLr2D91KPINZ/HbN8apodbqJR9mVY48SCC7DR6xx5Afux+hH13wc1OIM5wEqEnhCDTptkXx3DZ9Dl9jMW0jZuJaJYpI2HjGhF95/f48OMWkqgllPszJ55CwW7hbW97D8Ym3oIwHJIJgm2RKaDFDSmtsZ1XDjGPOup+7UAaAaLmIncR3xSdOMbZGEkuj4afk1jAoF5Ha/08lk48jPrSE5gqr2Hf7CAm9r4d5dnvFBnRTlyCJ4CHJ9TeQlKSzToilVi8UEgH1AKI7B6diZE6qFMnXg/qugm6kB3Qpn9JbUMOh/VzX4e/8QwmKiH2zI5gaHw/ymNvQlK5HU5uDO2kJOCKqGbYMInSRJsMHhqigxW2hfEKNFIx0a7LJFCnEelk/4omYJeYn86TTaGpYIsUY+aLb4AeJR2KPB3oOTERPaQab/mMWAtC8aZA0ELgbGBr5QwuXzyB2uZFVMoWjh49gsP3fCeKg/dixynKdIvrMgwaQqEk2KLvmo0iqc5KMxUyMYtTZFDgvWB0J0FCAVsctGqb2Fk6hfXTX0ew8SRmelewd7SNod620MZbUUXXLYv+0Qfg9x+Fm59DYveJ34XYKEvBRzp7oFR0uba2sArCWAsarllOVyRZhgaERj9s+SFsvw1nfRHr556At/kNjBSXsGeoidGyTjMlgi7JIsz3w88OwSrtER+k/NhbEZb2I7AHOk2I0Kdp5mkR9CB0qNNLSIKUaWBT2reh3Gp8qhY/sukRGEx/3/GNMI2JYAopld+WOE0mdQmbxeJno/7VgxuyKeGBpxOlkFTOrVVsLR3H2tknYLfPY27Iw9xwgtFyiL4iAQ5fqMtum3IOBVc4ifQkfUjBAy+y0LTKWMcQnfH/ajWufOy3P/mVh1/vVP2hZ5LcfKV95O0D2adng5qd9ZtiEKxxsYZ9YczZtHk3F0YaLKODN5MlPrcKrJhmiwUhmVcslyO66zvawMWhACJ0uydVVdYFGzinDre5iWbtEmqbF7C9cQFubQEDuW2MlV1M9ANjfRYGSgmKWYLOlGbFcGleaiJ5QwItgSV7ZxDbes1ozF0YwdDsPdh7//eiZ++D2GzTAJCAYQb5yBWZi0QZG/CMAKkYHRvmUmxlVT4GRwC2OMxrykHbg+80UK2vYIlgy8Ij6HdPYf++g9j3wP8g+33LH4EXUubnyXlC+nMsMrYU5FXAztRTJqqTwAGLfwURFGRRlpzOdMm32ZWK6HTdyJDE8N18dVgg6gEmk0E2YOJTo94PfBdh7CJMPGGrWKGNpE0G1jmcO/VV1Gsv4u67DmDvvjvRN7AfVn4PfAzCI2tO2JeagKLnpim2TcOjgFGqAjKAipjjXjn5VOcLnXZ2l+BXeGyY9kLPCE7xeEYoU5DnmHyvGKoGAngSKBAjSK65MBLfr4CsDLeO7dXzWL/4EpzNEyhHy5jubWLPcCCNfTEbibFyu+XDaxEMB8gXb8eUDWfgBzk04yLTiFoLmPjS4+37PvDspz/9hgvvX/iDD33PfHz2X8zEK+8a4BDIHobVcwClybfDrhxEtmcSXsImz/gdCBuDe5zGzqtRMCfoqco4kTNW/awU4dPzz9wQiag364vDAMqAzDnI6+f5DvzQFR8kgi2FbIEUYANEaJJKysBSWtPu6wqfwABvKQCgcdL6RfsQ7tM5Mgjoh9MM4DTbcr5vLL+MxZNfgrv1PKZ7q5ifsNGXC1AkwCCq3BySbC/s3lmUJt+Knj3fAb+0H9t+ATEKYDuYGgSrr7Aa92ZMw05pKtsrkT6JsQkZM5RvctCia4jDHfGNyxdl6OD5gdRQ8t6Nz5SURrIpdk+cNXNLAQ/1pOBZXBKlaoJm4KPZrKO1vYzNi89ge+GLKDnPYn7UwcSgjR6CMkkZPvqR7d2HEk3qh+5C3HsQfnZS/pzvn8AQRzm2SXiibFbYGdy76W0jNSIBIz7vEFmtxz0xIeOH3+zBcqqoXnoeW2e+glzzOOYGdjA7FKCc57Ojni11TrvpXeFlsJ0QbJnA5WT4X16O9vzW7//S76/dat9EJuUPDuChSuT/UsXZEeoAa5bIJFKorET3Q6ktpHZKk9cUwEvN1VW6qkM1MVBmfWc8faTW4+8TwjUxvISsbQLKKsHppAzx9zKII+BivO7IHBbfMk3jYsS5226gubOBUiGLqakZDAyPA9m8xARzYMmBF8EWMqY0qpfMEw2kUK831gc00e8oIncvnQz+dn+lgwtlixrcWZg5hg0j9gbGDJU/SRjyGR0smnh4LlT2DUFIia4CzFwTIX0BPePhQbbD+gI2F1+Cv3ocQ7kq9k1aGBmtoHdsH3pGjyI3dA+i4j6EmQFN1BPpOFklfDOhrDdhjXXefmqKviv9NJi/wq6CQhrPP5EbGd/IFEAybBYdCIhtumF90sidLGkFjG3Z/9UTimucw0oZ4kQevNATTxp6GlK+z9prZ/0StpdPYOfyiwgbxzFcrmJuLMTMsI1e2hYwYa0dC8OuzXoi5H5vw4vz8CMbXmCjGvUnK/HI6glv4sHDU285/9OvI33u6uflo6eSuw/14cf35/3/pS/YRhzVkYliZALuYlnEBszuTB9e9cClYAtBv6wEafCC0ZdHzXFpCFxHdeMSLp95HNULj2KytIXD4wnGyh56C/TIclB16NlCJrWFMKDEmnIiwEkyqCKHi8lE+KK798NRUPrdz3/m87fs1XSr+8Tfte//1gRbTiQPHelPPjJnNwRssRLHeIWQ4lcU/xKlsRH44CSSVDkWMzTC5N9xY1OzuChniU641QzEaLR64TjWzzyK7M6zmOpdxuxwA0NlV4oYN+qBF1eQq+yHVTmK3PiDiHsPIc4PI7RyIrdRezpO5JjCwQPAlulKkB6i/DtqGgm0UENOA0hOIhMfQVRHFNTQ2rmExfMvoqcU461vfS/Gx9+JIBqGF3giD2CygNJoOSKiDphJOIlIiijtEWsCNpDEVcXYUOVVoZiwZdDwMvDdCGGrAW9rEZdOPIrti49horiBA7PDmJgn2PJehL0HUYvLwmyxQbaGjwK1xNLE0Q+HMZLs/llA0QdA5gpasAvVmBspNxLSYJnmEoipIVOXtlfOYP3sVxEwprOviZnRHPoro+gfuRf28N0IKnfAyY4JqMPCSXxxOq225gNpHKbx+O5MmvV0055SkxxSqqbQWNPpvWHEdPpOU3RKEo1MXsyERFhKxqQu5jTQRRhp2oKabnFj02g53tPIrcNvrmJn/TTWFl9AY+scslYLk+NDOHzkfswf/i6g515ss1EkNznDiUUNWZufQz0nZNpBSrGsX14/Tp85X7NApbwk5HDdhpFot52dGmrLZ7B2+jH4a9/AdHkR82NNDJebkqjjhgX41iAK/QdECoeRtyGpHEFSGENCz4qQhyLp7CEQa0EaxVnT5NIHgNdSE36sgOuWh2IkOlAmEVhBGxmvAXdzGdXFFxDXX8ZIcRUzg02M9nnIWwE8h8CUBRSzQKEfQaYfYWEe9vBbYA/dg0z/XsScBrKpZqPB6SzBFkk9UeAnIZAqCVfqIaDTNEoxdmMXNYrcmNyLYbQuQVMyKcVZTCAJKOjvxZCMvLDARRgHcCIfTRY0nHqxuGW6FM3ntvn5jmFn+SVEOycxWXYwP/b/s/fmwZamd3nY8+3L2be7dt/bu3pmNDNoA4TAxFjgpTAFqRAvVcHEEOI4xE6FzWADUxWHYtNoAyFkJAsDAiQDLrAhWsADSIMEkYQMI80+vfddz7nnnG9fU8/v/U53k1JMeRj9kQldOuo73X2X833v976/3/N7Fh3rXQ1tSxXOLBI4fU8JtPDQIzOj1pHmnDJzOqcjrkxM6y5uYf35o6r31lk2+Ln3/dR/eNERfN9Y18ZX3sT5B/z8ie10ZppJKIaxZLetpmfNA6FSUbh/iAkpi2DhQKsGuwFcVsWvSK3ImJOCn8a3iUQZ8mPxTZL9iy9lGJyGM8QnN7E4fgGLo6cRz6/CrOfo2UtsdVOstUsM2hY8h5NiApaUaBFsqUVqRTBq5W1TsiGsDRQVZWVsMkwUzhD9nS/C+dd+LQZnvxLHYQtV5UmR6hFA0XKUkrZCqjqbeO6AtSSMcbmwSSHgTVCCv2iYx6lZLVPiFEF4gL3b/wnHz/8O7PlncP7sOVx4zX+DzvrrEJXrSEsHBeWfTQpbI+poCklK8MgTk6dX/p9r7M70VvbGptBumC/ivbia4BKYbybYMq0VQIUAF1leLGbvFvMC4hOYkeaCjYZqFss6JJdD+VAUJvQ8RTy9jqvP/B4Ob/8eLp4dY3fnMtY2H4LbfxCZuYVQN5GQmcCfT9gUCvCQWZzIM5vYz3v8ftQsVskgVHIF34SKb2fUujQpws5Z7V/qd5kEc3/l1Fb+XgF7As40/kwcRJQlgZZMmJwid83otaGkfWm0RLo8xvLwBUxvfBbB4ZNwiz1sdhOcotFyN0fHTqFXJYIAiOMKWawSwGJNQ1RpiHN6JjlY1G0clp29Z7H+rne/9WM/+FIUh4+87zvGZ/DkP9jWDv/Rdn1ywSH9nfKRzmX4G69Ca/IawNtGWfvNGabkbkqiyfqEzyz3OWV2T/C3bIyL5XkWuaSakIp/krAtDUnzEbNqrn32HfJspQK2pEUsrFc2dK5lw7ddoarTF0futLBt72VKrfx21LdSL+XTIK1sk57Hmsg2uXfqyAlsBSmSZSDT58Mbn8TtZz8EK/4czo8C7K7VaOkZLEq5+fk6Uw1t1M4I+vjVcHa+GkXnAUwLshxbcMg0lH1ZrS2Rp7GhasAWXiP6xig3DxZRHE5A2HVkQqk9i0xNHY7ngVKilMOQopGzCAVLyT142ZTMtGH1iG+YOIA3gIE6H2xhAtAviHvFHNFsD0dXPy3MFjv8pAw4NsY6Wib9xWwUlYvaGkHvnIMxflgM4qv2JWT6Bkp4ShdNKVdNHxmuE03kszyLpUZsvK/YCxNcLSqyW0rkwvwkuB2gjA6x3HsCy+ufgJs+h1O9ANv9HG366ORMIypFWkCfmTjXMKt6uFZt4GY1+YGb9cZ7PvDmD9z8L1333/j+2vj2N+JbW1X+jmG80PUiEaCrsrgXECxQnhM8X+SMFVWMYpsIqKJUd01KlQpS4L26ExXOAYsAydwUxNZePIUoh1CMFg7TGl8RWbyqNqkIyGbUCBbCsKzyrKlbCN5T3hpieXwdJjKsb+1g68xldMenUOiu+CHyzKA/nkiShUm7imtXQzGRUcpLQeWKZbv6dRdevucIUNLm1T9rQD3lNUNrOuX5p6AdgouUNHEN8y1wwMXnmAxPxXAgaEoQmkxoevUt5vuYHT6H6c3/hHz2DHo4wNlJjdNjSigN6N4Idess3MmXwug9jMrdRWEOkFX0wyOoRCCsYa2tGMJyc+5eAxX53tQH8sbUM7MCW1aVuDqdeJcVY0ldg2YAJupexSDj74q11JgS87pzuMLaiD4tHL6UBNc52MmUlDtm8tcNTG88ifmtJ6BFz2PsTrE1SLE9Bvo+vWxypAllRzSHVYxi3lPWWmntiHQ7KQwcVf38arn+J38UOG947L2PUUJ0L0b2X/ooyL9/2836b5828S8uGMkXe9Eh9DoUpQEypirRw7MJMrlnN/2z30gQX6mHyEwUsAW1SNbjOBJWS7iY4+jWc9h7+veR7z+Oc4MYF9YN9JwEHiWDaYyTqMJyVUexL6FnVaEhqF3s1a3qhWrz1lPZxtfernc/+1IMFl7UxXoZf9LLFmx5oFv90x0juN9Pj4EqEZZFxrhDeLCZtMCJBBtWeooQbJEpJBexo6aKBADorWDQwJKU/wrpYoGTa5/D/tO/j3rGpvUGzowD9L1ENsSSU1b40LwJUnMH2vBLoA8ehNk9h8IaIKlMBbjwIJDNXnmnkLmSC7OFB2uKsoiluC/TXLSIBd228wBpcow03kcW7WExv4nxWhdf8vq/idHalyOr1qT5E0NaTofkPbC4p2EtJ/NMGeD7yZWRmui+yQaR3UzserM6Q8GCkwaBeYU6CpHPb+D6kx/F8ZWPYWLt48KpEbbOfxnaO29E1iLY0kZKiZCeSYNk0WhPXMgdKZjoS8PrKOwWidxl+ca4XUOmd4rKyShX1VhJVF0Y4GTveRw+//vIDx7HxDvA6VGJju/D61xA4b8C+trrUXUuQnN6UhSSdi1y3AZyuVMErrj04gui2oTV6IEbHhuIO0TrZjooRak8GXcboNWnqea7+TtJsCE7ifeOoAjpeolM9sUUlNIhNoj03CHzIQ0RzW5ivv8UFvtPIDl5Bo4+xbBvYWNrG7sXX4f1c29Ebj2M47iFkoetyeJwDpONL9cn/VGkyFP+GBK114wVeJRRCUZtb66VSMpSKPLxMsD85vPYf/pxpPuPY8O9gnNrAcatQAwmM0olOAV0xsjIaBm8GvrwVTA651HbQ6QlkX/lRM+1wkOPLDDxzCCNVQwJc2hVhprrNk6k8U7zGEUeooyPUUcz5CeHyE6uwKtvYK2zwGYvxrBNsIWJIBXCmMolDZbPA8hFok2Q2heg9V8JZ/IgbE7cnQlKuMqDgs+LmD6qhCKJM21iEwX4kWmTEC9QNDHnqw1vNZ9f3XsBAVnYrBKkVh4+0rSqKRgpuqQUhzmTS2jIyXucI15OJXlicetzmN/4NMzoCibuHLtjA5Mu0HPZGNAMLUPIGOG8EvAtL5XnQF7qojvm18p1G4vKxV41SA7q0fuO9dHb3/uWD9Mr4kX/qutae+8h1idG9uxuNfdbaaZZBa+f8sJRzfHKRPMuDVqYQJKt20wJm2mvgCxMFpJGv3mVSj5EdgubfFLHSfHNYoIsS8TzI4Sz64hmV5Evr6JOb8LBDONujY0+MPEzdJ0ajq1YGNwL2PyQDi/XinsSWYAFKdMKpCq4h1RsQFTRlDgjtE89jLMPfzW2L3wFsnIITesIqOyAZt0ZCkNDzphNSaDi81/AKJVZNVlaBFuyQnni8fvSGoLxyCzWwvAQR/ufxezq70KffhIXzp3Fpdd+A3obr0NYriMuPeTc62iKLibkCgAVYEHkLyvp1aqCU6CEmsAqA2hhNQq7Uf05J5erj6WRWBk73xOZK2CL+Ag1TBLxJ2AqFiV9lTRVfDareomyClBL5JUBg81JcIDjW59GNPtDbK+5WB+fwnjtfvjjVwPdi8j8IRLHE08oSqpUKpdKGxIZY1MzS/F4J2pYQZfibSHnKvepxgyXXh5cd41hq9rH1BdRYIsyLBW4oDEzV80+nw/lAcQ1VgiwTb+FQl70binzAMvjG1gePo/5zSeQnzwPt9rHuJ1ga6hhrVPDdyh3TZCnFaJA+SVlqQLaEgKdNYtumlPbmNb9ar8cfO65ev273/e2D78ov6TP99D+5M993YVNa/Zt69XiWyb5fKhTdkLJVvs8nPGXojV5GHbnFGC1VGMtjSNhBaZD2XRAa2A5RgHTTFWBgwZZpWQtCd7BhCaFCXBPU9IrPjN8lsjq4HnLVyJgSybSvlhACc/Q0O320O2OYNot5W2nSAWq82gYVisJi6zf5hRdsZe4nC3TFk8trguarxJsSYM5gul1HF37OPaf/S30tOdxYRJhu1/BN8jMVQAun2sZJ1htaMMH4O6+Edr4NQj1MyjqnnjMKDkFL4UCIERKJSmHPI/JeFNmwxX3JLIreA1F6roy6axgOQb8dguWbYv3FlkCqo7grqh8I+4k1wkAqAZF0oXyh20GSMpMntVAIbGyUbhEND+QNMejZ38b5vKT2BkF2J5UAio5JQ311TmXO2soexehDR+C1n8IlXcOOQaoKquJyFaeSzwnCDDWPGfJshS/IsUkrXLFUkrzCFmuWA1ZMkUZHSBfXIEWPIeBdYTtQSagtk+z4HvAFjJbCLYcV11cK9dxo5r80HV9/V2/+qZfvfpiDp4PHxZ/v12Xb9ssg5FTxAK2cADEXUCGbeJTUsqWwfQzBoWK2X+z7/F5F9aOnC939zfWznfjwtW9VECMqi0JqJQ8R3OVcEVApS7JuuZwk899JOucLzItS/r0sGkXQ+YEWnoER88xXNvG2u4rMdy+DLu7hdLuSd2RC8Ci1rR68X+NT1nj46KeNf671WBMrSb5Y/mwqTll82tkuauytAGc+TVp1Cuf0QTSyRHB829VUxZke3A9cF9M5L4XeYQ0meNkeoDj/SsI9z+L+uQp9MxjAdl2JhoGbgKThaLVRqJPgPaD0Puvgtl/JbTOWRRWR1jJ9GlqHvgGSG3MZe7Z6+V5aHy31FnXMDFlGKg8ylbMRXUqCK3+ru+MNFuNHq9ZaEr6paRBMpAW+bFaDwQSE5EoM4UoRBJMMT+6htntpxEfPgMjuoaRPcfOsMBGr8SwQ9a7Ci4IKWPMdCQEGUoyiKkqMpFVljDP49zEQT1aPF3t/Oo7f/K3//sXs+4/3+f8yLX6606b9fe/wkpf28uOYdcceGio8jYM01VSLTFbblhBK8mifLFmOEyVQGPibNu0GKjuSogoWZwdYf/qZ3Hw9GPwwk/j0nqFM2u2sAU1BmVEMeaUULGWItuY3oAp63cDc7RxoxrETxdb/25e+P/TB971ERrj/oVBppfq+r1cvs7LEmz50afqb32oXf+vZ/TgAT87kWZewBaCD7oNR7MFWeQ8nKCKRgmMbJn0xCD7hQdAjgKZsD1S6sFjDWUYYn7jGRw88/soDh/Hpn8dZyeRoIesJeVg5/dwOogxROadhd67DLN3P2pvFwkTVzRXmgYpAOSwZANRCiWsLCIU2RJZthC0tkgjpFEo4AO9WorkGGV6BBNLWFaJ7TOn8NBr/zo6kzcg1U6JyVXJ+ObG6JfGvBrjSFn/M/paEoIUJbksOeHSVJQHJ9F1LvIIaTbEzqBCzZ8huIXbz/4BZtc+gbF5G+c2O9g898Vo7/xVFO1LWGCEDC5Mk4eJikaWKQVpvGQcSOQ2i34eaMoJlIcrqYpFYch7pxshiyVp3kgVTEIsj65hevVx5Acfxci+hZ1hIjHQpjVBWG8Cgy+B3n8l7P4pWO2BUI5TzUZBWt4qzlqi9VZNgWqrVfoUJ6uK20SXf5mO3enCVXqDojzcnTrclQOoiYoUAI30i5uXmuTzoM+aYo5IfK7c0dMImRjV3sLJ/jNYHj4JLb6GrnUiPh7DgY/OZBujndegf+qrkNkPY5Z1kJNSabCIW8LSyWtx6MoihV5zvt2JxFt5HLCYpPQi0zKREWUJUEQJlrev4uCZjyO6/VFM7Odwfi3EpBXBIRAhBmEGYPnIjRFSdxfovgJm/37o/jmk5ggJCw0CWlKc8Cpz6q/kMyxseMhz7ebJEkUSII8DJMEJqvwERXIApHOYeQxPCzFqxVgbFAK0tJxU1kxC48RIndu2q8FyfJRGF1HVQWptAT16GzwEZ3gZhreppHly36i5vZtqos5u3lPVEMpzzYOKs0cpjFcFciPraNhMyhdCUYrFgI6NohR8BXKaugo9ly9ORSokNH7NYsTBFAs2d3tPID78LIzgOYzdJXZHwFpPh2czRUKx06IkR5QUIlmgrp4vgi1MOVIm2AVizcchetirhp84rjs/fjscf/CloHS++8nDjtGxf+2iEX7FuqbbHsGWe9kIDYC48tVQB5xa5wION0wKFsOq8VUyR641+TcyLcxRZanQmHn/o+UcaTBFeLIvIGO2vIE6vo2WOcfAizFslRi3IfHfnqWuE78nk7jogUPpkLDDWBhwm+Ce0aQ2CdhS68qzpaSZqY2FtZ5r48sH5+7/8pNzZ77ocqd7ynCcMTT6LjBpRHZ00BoYGVkx3BeLDAbBFYJFArawGCFDUBnJyv5Eo98sQhQcYH70NMK9P4ITPoGzu6dw8VV/C73N1yCstxCjh5wdLs1HKV+Q69tcSXlgVRKSzOLvMDUayc/qGq6ibxtgpRAWCye5zT2QZousn4b9SJaH0Md5fiiwi2tVPs6V7xfPkboIUdULlMUSRZZDKzSJwNTzJerkFlr6DUx6Orp+B357W84sY3A/tPE51L1NFEZHWEJMd1E2oOII1kyNG4Ji4+EhvlyNH43q8XkmKWYAgXjl9XGvXK2ZnqpyU10jYRixkVJgE5sugi18bxIPzL2NYEGaSvpXERPQ2xMgOzx4GnVwBR39WJIYmGg1aNNwlc2zih4Xv6RotffpMjDI6I1W6TLxDEobh5gE16u1D93Mh//zB97xm3svVdFH8PNf/eLX/ZVxtfye09X0r4/qpV5kKcLCReKchzuhGfxDcHq7MO0edE0Zooo3liT9qdhtNQDmPhfLkWXS2JI7MwEC+pOsMmTJt1C3ClmqZAdMseB1YJOWpCGCcIZgcYRkuQ+jCLC5vo71rXNo9yml6KIWKbTkvt1JgBGnoEYmoFhYZCc0fkJlBceyVfoLz8CBlAAAIABJREFUvXASAv+pRM8uDp/D4ZWPYXblI1hz93BhnGC9U8I1FIhL4/A4aySfpgutfwbe7uvhbb4eevtVqMwNFCUT6RjFzEGRasgVGKnioymjyVlfSEIiz2YOCCgN5Joi85Q7QQHHM9HpdeH5bTWwKQhoKOjI4DUUll8p5uyU+SlZXhMZL0MrBRYoR2MOyyrEZOPF9GSbYnrjCRw++xi0+aewM5hjZ5yibcQwCVwyepU1kt1F6q0j98+g7j4AdO5DYW2h1BsmpwCrqr6k2TWZd2ogl6BKYlRxJPViGs+RxDNkUkOeoEhn0IoZrGqGjjHHWrfAZp/gP+OqC1RZpZgt9HEQsIXRzx1cLddwrVp78y1M3vGBN//6sy9m3b//+vIrB1X+g7tG/Ff7ZFtrNVKT9ZkGjYM8AiTidkfAREfNa0HQZeWzwvdcKyN5njEKgOazr/Y4kaoKqELZIMG0BHqeoG78ShgmwX2PoEol+3si/6YsIxU1Rs83IjwNcEVTZscs0dYjdFwdfn8Cb3QW7ugi/MlluMNzgL0hEj/K05TlgFBwlN9ME1OsgBf1DChIpQFXRBp1T7t1jwy9OXqby7zyXlLAu0gmyWznh81LZLTiWaauj4pOD5DFM0TBIRYne5geXkdwdBV2dBXrJkG2AmtDHT0/hwMOZBkVbiPXuoi0DRT+JeiDh2GOXgmjexq1wyRIW54fVVvy2V/FYjesE6mP77JalAfZKt1QpeUpeGWVGKVIsgKrCzav9jCywaRHaFiaUmOwjpVEToKJCnDh35PNQk+aJF0gXO5jMb2G+eEziGbPwS32ledbp8RWFxhQimwoX6qISacMJMgo2SYQqyumWEFVAT1bdCwKB3v15NZnygvf/0vv/A/veTHr/vN9zvc+Ud9/xgv/x7Nm9M07Ztzt8drLPtOXfhQcBAl78U4kQyPFUtdKLSGei/TAUgxF1l9kMzHyOQpOcHJ0A7ee/STmV34X69ozuLgBbI4ctG2ecxGCMMWScuzGF5DGuJQQpYWJqTbA8+Xa7HP51j8dVNNfeil8al6qa/dy+jovS7Dlhz9X//2Hu/V3nDHCV7ezhZLJGBpS3RSTKzbY6qXohcLsYANR88GjvIUbG70pEhRaKtPsMjegJWxan8fhMx9DdvgxrHnXsTuKMfQymKQxEiksNVguzRq7SLQ2cmsTlXsJdesySncXmTmQwk6Mtqg7bJJpaKxJJ+0imSFNZihoLJYtUaQBqiyAWcVwwOY4Rssu0e54GG+fwulLXwZv7fXInQvI7D5yk4CRov1KuV8xT13RKnmwSWkiLIwmZ51TTm5kBDsqZTxFaqJGGVN8gircw+HVTyHc+xTG5i3srLtY33kl2qe+DHXvASTWKeTWAJrhCI1V6JtCWSfThGyflWkqR9MEXDih4QbOxl1R4zSa0knToOidRUZT12uY3/wjlNM/xMTdx+4gRs/jJMtHVA4QaRdQtS7CHp6DM9qF3juFwh0h0z2hH4sUjEgwDWMloYBVEUEKFkqNHp406yYdY+UAJrTpO5T8ezwRpAi4S2Vlo8l1wbdMSQ0n4OpwUFO0MudUf4E4OEayPERwckNN9RdXYZUH6NtLScRY7+vwfUaHr8PbfBW621+JUqLDh0gNRzVuVQKLUzyZKitOhpqlqOkv7xnvH+veSnw/MmQa5UxcYxrImYwOb+Dw2U8guPVRDI1ncX4txqSVwNFr5E2xpds2YHeQ6x1k1gSle0GtW/8sEmskCTmkngsri50KzclYVEYs9E5k3WYZDfGWqLOQvHFYdQhDm8LRU7QsHX1Px6Ctodsu0fKoo+fEicUpKf2KxcBhqN/yYXs+2GyGpYtQPyWpSc74Ybij+2F1tqA5LYA0zNWB1GiZVaSiagiVse/KrFQBLKpAaMwdBXxTwNodBkfDDGCztzKQ5GFfkH1CgCkrkcYRgvkB5ofPY3nwWWQnT8LJrmPNXWKrz7QTA76johS5TqKMDQTN3Ri1pwvQksijR9YEgUfKvjTMaYqL8e3juvtoULXf956f+PCtl+LAeeSJ2ra0m3/3QS986wXH6nca2R2p0cJsEe+fxu9h1UBwjYlvFNe5KnbkdzFZVX8ukg6hs2cokkRYLEl4gmR5hHC+jzTYRx7uQ8+P4ekLdOwIQ7/AuF1j4EMo9WzE6blDEFoASmkEK/E74vSJHjbCXiKTRQpOZQpILl1SGcJqWdbubG6MPxV7u4+dufDq9Nzm7ree2dy51OdUUhJLdGEvpPJSYAu/n16kMItQRc5KsVejylRaUhwHApRyD87iEyTRAZLlNejBMxgae9hcH2P3vq9Ab+uLkNpnkNmbyIyuAIEisZHJoDKsZcHMJk2+/spjoQFQlCyIEb93ASzFcFGRubInCpCrJrUFwc2saR6YcpaqSS3/jNNbTne5r4oUtWQxHqEqQ+ga0UwCL5nsJQ7TvOocbTsTOd+wpcG3eEZ2kJqbKPyzMMb3wRxdgtY6Dd1ZQ0VZ6iooZCUPEuo+JQErR65Vkb1qO5RMaMWGUT1Ik08iTE9V0K88aETKQaBzxZqSjwsVGV4o+QSBpCQKEQf0AJpK4lp0fBXF8gWYyW2M3CXGrQSTHjDoaLBNXt8SOSeCWSVgC/ttAnhJaSJm0c3kP57jlYZF5WEPay88V+7+xHve9uFHX4pn8N6v8R3v+7bxpXz69dvayf+2ox3e1y2mKNMIs9JHYm1C670S/uQhtAaX4fibMKyWMH4ogSt1ymNFACfPDvm0pjBKlWeVgGEyZVdAhIBW9E2ihxiH/LkaBBAULbIQYXSM4+NbMgmPZ1fg1nOc3trCxs5ldEY70N01wO4Dptpv+XNQfiN+a7IWlAH/yk9GJMxVAYtu8ZznMImIIHOcIFoeYXr7SRw8/1EB/k93ZrgwKjBqlbA1HXGSY0rJdqaMgOXMbg3gbl5G99QXozv+cujeOcS1i9JwkGoEUFlTEEjhW1cNNNcL7yfXEa1CCDBKjUfpVB4iywKUVQLHtTAajzEab8IwWsIEpocejwiDe5PBRl95zom7Hb+PsGhVHcWaRxpS8SxTwSXio0HfoGiO2S3lPYfZH2OnP8WZYYi+nUqkehIpPyzDbaFwOojMARL7FEr/Imr/PGrnlDTDlDhwwl/QEDQLkBUB0myBPORrjjKcA8kSVTZHlZ2gLgMYOqU7EVyLA40SPbfAqK2h72tw+b7YqKcVlmGJgNIKmoXmEKby9XKCq9Xkncd6/63vfdOHnnwxa//HPvPk2TNa9Y92ney7t6xCOKeJ2UNOVlumJD1kcosPFc9ADv9kb1RgsgqI4F7HvYtpQfQCI1M2RpZFyNMYOZk8Kf87gZZF0Fnr55Hsk4XUlKkAKjqYiKlqDUMvYOg5LDFvphSZ/13DYqaAUaJtFGi5Bky3g9weIXM2xUvJGd4Pp3sZRmsbMAfiGySAsmANinpCpp/yXGnkt/eSA4S+d28yz71XtQHt5BxQvYjU69zrGk8eYXUK7q/YjmrYwcFGhCSaIgl4Nu0Je5S1ZhYdwy7nWLfmONtJsD5g9gXXdSqwCesZTqFM20emtxHqE6TuOdTd+2GN7oM1OAPDG8nzTiaXzkjrVST3Su7SeDOtEuT+DJjUgCwrgbaqyVRyhwDnvNeNoF9YWxxuNx5EwtJsBq9kZ0qcNX25kli80zIOcIJ9zGfXEC+uoUpvwNOmGHsx1jsVxi1gYAMuf76ilDCCMKdHS404r0W2LV5vUrMT1NcQE3QoW9nNev3/+uP0/n/w6+/+wIsCGT/fs/I3n6mdN8ye+JpdJ/3n97XrL9mwXFgVpfsjwrgwNbU+73iX3WOAT9ndHd94srklQU6l6AnYEkYICeruP4NbzzyObO9xnG/fwvl1oNM24FkGokWEMCYbu5ZBAt+3sIUFeOJQYa18qtp6/ol862u+dOOLrr0UPjUvZs94uX/OyxJs+f7P5F/xxd3se3et+G+MEGsmi3ndRMooZ1YHRSIbus6KvTHPIkWLmITQV4WuTmiChoKBTBNoKGhkMcL9K5he+ThyAQFu4vQwxdAvBbmn92kU1zAcHX6nLQV+XLUQ1dvIrfMovXPIzAkCRruSvpsGiBaHQBahSpYokwB1tpDDEhWd0SPYVgHfquAZBXpWjbYFtCzAcVxY3QHc0QXYa1+CuncfSn8bmd1DUtnS0NViVkG9oopeZLFJyYcq+Kn8YGNBmYrykOGBJq8sg8bJSTRFGe4hPHoG1eJpbHoH2Brr6K/vwlv/Iuj9BwTwqN1tFHoXET0O2EDSvlUYrormKZpZaqaF+lop6Umjvee0gaL5IomQJ2wYIuTZCeLlDWQnn4OTPIWN9hynexnaLpMKCCa1sYgHiLAu71kbnIM5JjJ/FrXHwrAHQ3ckUYp+DBKHzM2+kZJINKVwGQlXKCd81WyukjyaULuGwXJXL6x0wELNJ9gihwOvH/E6HgicssbIkxBZeIJosYd4cRtZeBtJcAN6doCWucS4XWHSqjH0gZ6jiTaXQJk2vITW1pdJDHNun0ZC3xKdbBZSIVm1qvsoDZgUeopurRpfXlsWnDoK+vvULCY50QH0PEN6fBPTK59EtP8J9I3ncWaSYtLKGwmPjiipoFsGLOrXmcxQuQgpTbPOIvfOIXU2EVYOQjIXaHY724eWBtDiEFVC5tUSRUlP8xDQErhaia5BfXoG3wvh2SValg3PNuGS7WHkME0+YyoSNIk1pOLNoaaKvu/Ab9twHMZZAousj6DeRuFdErqrO7kEZ7AN0+/DMG0xr1PNRgOkNJCUAl2ayfodUEXmlk1mlEqQELZSQ0lWPhiq8VX+O8qHphIj3ARJuERIoOXgOSz2P4cyeBZt7GPNj3FqoEm8c9viBILgZo0wy7BMCqQs/knhZJywGOFSiqOKd1JZF0ULB/U4vo3JL4WV/6Pv+okXV+h+vkPrkUce0W98+d+YvGEQffxB39gZS7Kki9xwhXKvcIHVdJGgCw911UQLECpMPDYsbGTInuArFbljFoXCZmIaQLxU4GIeHqJMjlDnx3ANSi1zjDqKYdCxK7SMGh7NM7kCKiAsTZm6FCnTBZgAoSKdU14nAUa4nzVABeUjtYZIczCHX81r7yioW78ToP2zN3D+d197cWtn3Xe/76Gzp79p3N9AVTvCzOBUMmWRVdNyUpnu6aS45wS0OQnl2iaAyOjMEMFyiiSeCgBeZlMl5+OUWJ9iu52i3+9gdOp+tNbuQ9UhoH4BubWFFF0Bg1g4y8/MhozTObnGjZk09xFhaSjwSrT2DTtITWs5rYxQ5SEq7snU5CehPHsysc0ImiTyd8ibaa3IoXIBlxXQqEBHSaijH4ZZwtZVbDy9mgjgsvDueAa6Tomuw0aM6lILYdnCsh6h8M5A612G0bsEb/AKaPYQpuOIkaEkFYm5n0pDUqSxJjGJDYdo+xuGggx8G6ms7LcNuCJNhLpGAhZL89qAeuLNwo9ZiLPRVPdHBhPBAtFiinhxII1GEdwGkn10jAVGXoL1bo2+V8iZ4doqeSTJC8RFhYTsNGXdoFLQShbb3F4rKcQJKs/qTnyAye88XV/6gV9+y69+6gtRCP7wz37bzlo9++9O4egfn8beVq86EencNNaxqNeh9V4Bb/wquMNL8DqbcLwuYDuoLfqZqBd3PZssXUmlU5GplLKQqUp/KQJ4IlHOVtNiDWVGsDwWtmwcHOJkeg1H+89jfnwFenJbzoWNyRiD9QsiZ2LKF33neO8pbdKY3mPbkhTChDaJficIAws6vV7IrKGhZsOi5fePaQoeRwLAMi1k79nfR3n0CZwbBLg4rjB0KWvUJHFsFlIqwD1JB72ZStOBNZigu34fRmuvh9m5iJgsYbOL2DSRUBZIQ+GCrAlKyjJUVSpRzqxrOBTIEiWvydIASTpDnJygqCLYjom1tW2cPftKdHrbcJwJisqWNU0CbKVzAEW2KvdCnq8KHOcQiVHL6sxoTJvZ9HM/IwjN+okxtPvP4Pjqx6HNn8DpzlQS+PouwS8Dy4Dru4bjuTA8F5nuYlm3EBnrKL2zyJ0dZPUAaW4jiXKk4RxpdIIknyHP56hSstICGEUEu0rgUp6kczCTwnMridxueRpajg7PIntQg0MFFGsHprdw0p/w3mhICzXomFc+bpRjXK3W//WRMXj03T/+oT99MWv/f/nN3+w+3Kr/3pZV/OQFLzdczUHsbCKvPGj0gGPtJCbXDaNB0nQIACrAWNWB3O+WqHMagJ7Ix5QKEiBk0pJcY97rMoNZxvD1BGatUgopu5Y9ji+T9QZfrB8JEJbyO/+NeL9JLLhKffIktUrtgbHmIUQPkb6Gwt6FM3gQncmDMFqnAasP3fJFwn5n37sTQd3Iu/+M/HbFBmmkR6vUuAZoFunbSt4mYDwBqYbN0/gL8awgu5aSvywNkWdLMZsPF7cRzW+iWN5GFe1BL2ZoWTkmHR2bfomJm6LlUU5NUEMlnGZE14oavmfLUCuBh3nZl6EWOhcFcHEGu7DbI1hODwbtEZjuJb5MKk30DgP8ni7yjixWfPMaNEYYQMrgmP2AMHJWgSCiSlRgC3su8SJqfGc4jGZ9wXqaoHq4PEEeHCOd3ZIBThbvwcAMPTfEuJtj3GHyTom2WYt3IfublCw5YXToSAm0E6ziUJ01WAO2kM24qHwcFL3b16u1n3nLOz/5Ay9mzf/nPue7fv3nXr3ja9/9YFf/OztOD67ZRWqsIdUsZRHA/fIO20mFDxBlESZhk8bHnkMsE5pEJnq20Bw3nB/i8MafiMelOf8UHhjPsDuuYdn06zIRLlNhVEe8Hk3qJW8/U/fi0mcWXPi58tSHfvonHvuvX+r3/Zdf7+4VeFmCLd/0kRujr+6H37frl992plW3XU6DYCHSWWxzE6CvRgZNJDTSb8thSpNaEj2keWZjCxrIHSNJTgSNN3hQT68jOvxTGNETWGsdYXtUousqdggbxjBWBrTttg3fNcXQMyx6CIsxwnoNy6qHRaZjThdpHvjpFFYVwS0z2MikGHasEo5XwnJKOTRJsfc0Uhxr+Dq3PD6ITG5xkZpjaP3L0IcPoO6dR+psIEEfWdVCwYKFyIe8IRrskoKqCnwivpS45HGMSiaiEbJkiTieI43JTAhQxzPUySHsaoauOcOpzlxkL253AK27C7QvQOveB4NNhrGJoPCQUm7C4oesWqH+FdCKQhp+GjLyQGWUdkxpTTpvTNyIVs+QRUuUWYCiOEFVHMLXjjByZtgkFbxVSMNOejQjicvCxzLzcMJra22g7F6ANnoFrP55mO0t2E4PlhSjukhlKK+mARelJMJ5EJReCIzqYGvi81aGlDJtFb2sMlyTg1DM6RQfmw040XYe+Jx8049FGB7RXCat8XJfQJY6PYCJGXwzQNdNMWgx995EzzPQMlgkc1JRI4CF1J3AHj+MzuaXwR4/hMxaR1y3lNEfDy5peGnSmjTyDU6DyKpRBmD8nZ4WLLazfIokmYmHis4Gbb6H+PBzqJdPYOjcxKlhjmGLU78SWWpKkUsWie1aaHksIEyERQvLcoSgXhe52LKwcRInskbK6AhWFcIrUjiybivRAZsExLhmTR09w4RvlnDdQBo9FbmuK6k7CxqqVSmdSWrEAraQ1s97wUm0Ader0etJIADy0keY9jHP1xDqp4HuOTiTcwK4+N0hDKcDy+Lklb5LtsStq0kLWU1MqZAHQaV1SPQjPTuaRq8pfJRUoZFokKElgNo9TR69RxbH4gsRTK8gPXkOenIdXWuGDVK0ezpGvgmbjCm2tKTEFxkCusaL3lh5jrBgv2tux1wpDQE83C7WcbPe+MOjqvd909z6g994129EL/Vh9ej/+TOPv9qOXrPtEfmaILaY8qSMlyWFgFPGSqpNRWWVZkJRlatSTRfpH8XGP+e655qfz1Bw3wimYKyhVpzA0QK0nARtL0fXL9DxarTcGr6tyfNIIJSPMgtK6qUX7IkIRhDUauIsyUQhA4UpVcRs1frn1IvR2DpmRic/1Pq3D6vuB2fw3/PeRz/xcV6vf/noN233HP3bX3W6/8+GPnXRHRTOhoAgnOSw0ErKCkmaCGuQUdgEu9NggSxcoiKjJVogSzklXsCo57C0JRwrRccrMHZLrLVYqLowOhOgsw2t+wpo3ftROJeQYA0JaJarWBvCmBFjTgIKBLb5MSe3BJbUpLaQ5oH7Y4qUSRIRWY1zSRNBSTp8KiCLgCtVqtgMGuV8mbzoe2QZhWoopNFgc0EmIC+2Jvp/Nhw08WTUOos7sq5o9m2ZjK2nUXAhn0ujD6Y7LXMfQTlEpG2h9M5Ls+F0d9DqDqHbLcD0qflDZVgoRbq/inZWWS0c+DIVRDBt7qP0LeLeRX6lSq1VppiCxzfsAJkCKP8ryiRkvdFTJI0U0ygOkPOsoP9TcIichoPVFG0B9BKMWmRMEWjR4FIG0sgBmRoW0XuNfkkcBNAXhCQIMizZaIrJMpDUNubwquO699R+Pf6pt7zlk29/qZ/Be7/em//1N5/plNE/uWTs/cOt8navUyuZ1yw2cFL3EbvnUfcuwe2fQ5tgQHsIu90BTE8YVHQjckoXBoEJsnB1SjMIsCh/KfouyHCliUclClhECxTRDOlyD/OjZzHdfwrR8iZsLDDxYmz1anT9FszWBnJtgLDqIdV6qAi22D1obgeG04LptGC7LZiWD8P0YBo+TMuFYRkwGdlOk00170HSsAHDk1s4vPZpHDz3uzCXn8HFUYyLoxo9GrZmJYKowjwFwpwUdwKiTOugj5eLznALg+Fl2L1zKLxdxNYEC7ODRPNQlBZLHKFoaDK0CZDmDBRYogwWSPl+6RtWLJDnU+TFCQWLsB0bo9EpXLjwGmydegjdwUWkdQs5LKp8kGscXDSNIFmiUlMpoJa+Qaxn6OkljN4kFMlKyuFDvkSVniCaXUF8+Kfwshew1Vlgd5igZRbICguLgGdLDdMy4PkWDNem4EY8u4J6iGU1Rpj3ECcW4jATFkuRz1FWc+h6BNso4eqVnLFkCPp2jZZVw7VK2DZBgxKWxdpHJdkQmGPkMsEh+hBGMUMJyMZWMlb6Yi0rFzfLEa5Uaz+3X/bf9J63/8fPvJj1/43vf7/x11oHX9vV8n9znxN3O2YLsXMOad1V6XVseukzQ2YKAZSC4AFrUHoTLiW1joliFYeP9H1LFtCqEEYVw5CrlMPk+zNYK3Bf41Ayl/3PtHSpHyyDSVRsOLnP0buITW3DehVWs2Jb8M9VW0vXNxVFTGUYJaFx7eAkc7Es+ijsczA6l+AOHoDZPg2nvS51B43PaX0mNeadmPa7hrjK7Hdl+tv4Lq9Mp5vkOJWwpF7KCJjnLs/CFfDOGp2ge4A4miGKpsijI0Tz20qmnRzDqRfomRH6boVBS7GYeg7gmXwWa2F1ktkQxZn4XNka4FsG2i0bummLKfg8byOo15C552D0z8IdnobbOwXHWoPJdMpmsCUSICnkFGtY0u8aMwb5WL1hBaKLdYBSyQijnbJQyvlWg0sZbPE54isVQDRP5igSytIJCE8RzI8RBzNoyQxmdAAPS/Hf6rXoy1Ki3yqFweXwbOPXJ2sjIYtReRLSKzOjJFyY6KoOE4ZHpSGqHRzX/fR21f/YM/Had/7Su3/v0y9mzf/nPud73v8vv3zbyn/wfjd747bdg++MkdjriHQPmm4pH8nG1+1uIuEKdNHBGGwyflUUNn92ArqFpBEtprdw8MIfYfbC72JQPIUHJgFOj1dG5RqiqMQizIXZIwOsgtskAVYTQdllzbn36fzsj33gp/79S87gfKmv4/+Xv97LEmzhDXn0t/79t5zrVN95vqNdHjgeaq2FoOwgprGa1rAZyPggqJITRWYzRJ+LDGWaiclnWYSI4tsIFwcowkComibBkfw2evYe1nsh1ro1WjYnHqphpDaODzYpewPfEvfovHawTGycRC5OEkfAliBlhFkE32bcYYquHJqAa5uwbZ21FAyHKT4FzJo6ywoeJ1gS3sPJioZM15AYbRTuBrTeWdSdc8g9SpW2kOsTFEw0ECApR8kNjPRZ8dZQRmFJtBDDOm5sBDlYmGTJQgoVvYzg1DF8K8HArzBpl1ijiaWXQ3cclPYApbuOqnUeeusSSusCEn2MCG0klaXSlciYIa09iVCHQcOAiBAkAeKE+uJDFNkciJdAGij/BC2FbSdwbcqlIoz9AuttHQOHk1gyIVIVzVgb0jjNcx+zsocTTBDb29A6u3D7Z+C0N+B7QxiGA8ugdlwZVKpJrIoRlQBlAVDUlFWGs80kmtdMWDk8IQi0iAcCmyPKXpRulJ4ddPznVCGnjCaeS5HAAkGvlrD1AC0rRttN0G9XaNuctGoipyFlWvxmRVpSImQBpLdgdM+gtf5qSaaouxeQmutIq64k9VCPLmbCVSQ0WXqtsPATA1eyg8S/gFPgEEm8jyg8QBbMUcu6PYGV76Ot38Y6QbM+QUJNAhzixMCSEaglizMNHd+A45BBZCPMHMxiG9PEwyIzsaQcJg3gOwV8PUWbIKCsW0PMTQ1+TVcxceySRVAOw1oqiqQ0VYpxxbOXE8+E/icZ05pY8FFnT4qsMna0bMAnE6LN6ZyPumxjEbqYJS2E+hhFawt1ex3t8Wno3hCOP4HlDqGbbWj8IQRwEacMRauXSdNdvbEwOVaTpWa9CrWe2m8BGHJJGkoSTtJCLA+uIZheQzi7giqmz8VMpArr3RKTNllKhtxXVUhSu1+JmVtMfxfxoFAeEZyoEwTli4dfpBk4xKC+Uu8c3a4m/zyM8CsfePcHp1+Ig+VHf+2HfuO1uPlVm3rll/4WImcdheY3pn+GAEH82cWYu1B+BWWRyJQxTxdIkxNkKYGIRuKYLFAGM9gVp6oZXDNDy8kl5rrrV2i5BVy7koKYAIDYsohBG41blXk0kwEIgmcN4479tjDkJKmJ+mpOuTmZJ+1cSYrmupvu0BA9AAAgAElEQVQeaqPnbmvDfzsv2u97z1s/9tTqej3yY9+wNrDrb35wXP3IyNJgM07c3kZUdpFVrhRgQRhhyUlxOBOASMDlJBLwRS8CBWAYbGBK+HT0dxL4dgXfAbp2jY7EvTOtzkVh91G1dlC1LqFwH0Bm0p+rJx5apEuvwBWZ0oksKbwD0nJf5r5BkJbTStLkVwaOWhnCLeawaOIu8Z9qQmszsIsNhlnDMRljTL+bSpovNhtqWkvQRfkPMZGNDxQFY0pQpQzLFbOd/6bJ5hP0QRkk00uCkZhh7mOZ9xDWNH0/BbN1Gl53HU5rAsufwPAGqGwPhW6iYAG+Mr5tmC1EVdjgiYe2xLOSLarSnyTJgj2JgMQqKaTOU9nLSgJ7TG5jsR3PEFOaJg0Yz4oFzGwBB6HIJDpuhr6fo++X6HoK0CN3kQMF8aMSJgvXGeUmKnmIfj9kR4kvAvcd7oO1gYXm46juzQ7L3q9eK7d//BdfQnbZ/9vz/NM//Y07ll782Jn65ted0Y/cAVmJeYZ5ouOwGGKmraNwN2G3t+B1N9HqrcNuT6A7A+h6G2bpKLm/TYkRKfqsLRqwZSXFon9PmqKKQiXxO76GeHoF8cnz4tnjW5GYeXMvG7oZHJss4D6CzMcssrBIbESVj1SjkXoXhtsVqYXt9WC7PZhuF5bThW23pT7QHUMYm4bNysVElhLUTxAv9nF0/Y9x/MJH4adP4NwwxvlhhY5Jb6ECy7jCgmCL3DdGcCtgw3YM9Ad99PtjGaZkzi4SZwuhu4GgbiFJKuRRhjKIUC4oZZwiSY/lLKYcGpTRsVE3UphGBMNIYFmVxF232hOM1y9itPYAuuMHUNnriNFCXNtIGH1OE3aCKvS5orGtgNJsEFkDUP4do0xDVASxkjnC4EikHSjm0LNjOAVlbTOcGhQYeanIeChdWwYp4pBnkwbfMwVwYQdMeekiszBLfMwjC2FoIk9o6c09qYDnlrBsDuVqYau4ZDqbfP553lYwuA9I00+ZfMOoa+SqlI+zySSTJWJUOk38S15jFYrAuPNb9QhXq7X3Hda9H/tXb3nsRZuz/8Sv/cBfGyD9mVfg4ExbMxGZ55FigLI0pOaJQsbWcsB3hCw7QpHT602BLigiGHUCm7CXnkokuKvnEtlOHw7Z9/i+ub9bjDQnmyVXqZdGEyu98gxpzGel2WnS3eRD8fNrDEhXQQpSHzSGraaGSjcQlToWDeCSaBsonTPQ22fg9nbhdrdgeV1hA4vpt0iWabavdtrVf6vEKLW9yiCvYe8pw3MlGeVmRRY9GXwiR2fdTgZ8vEASEiycIov5mqHM50A+R52dwKPPjJ2j75EtXaPv1uLVwXOBZwZZWATVosJQUpqMLP6CGDw8U0Pb4Yu9ii2JerPUx6wYIjImKFubEr/eG1yC5QwFXDUsVwCmmu+xqaPlPRuGgDqKqamksXxv0geIgXHj99sw3jnAVHJGNeyVPZ/vNTpGvDxEFh6L7xB7BHqO6VWKlp5ijYMbg4Mc+r3VaDvKb4eMTh4s9NXjAC8loEAGR022N+tNPrOqtmBfRFaxsBirTr2H8bM3ivFPvfMdH3vzF6Lu+qFf+Cd/a6JHP35Zn9431D1YZh+Ruybs9VxvoxRZWuMlqZlNv0KP0SbBqaESmXbjg8X1QwAtSTA/uoHjq59AevtxrBnXcd9ajI2+MhgnQ5hSwWVcIilqJcsWyToT9zzMyn51o9x46g+Lc//Dh9/5/o99Id77X35NdQVetmDL9/3co//txV72nZc62uvWvA5MfYSk3kRCxkeVq/QhauFZ+CYEICLE2RJhskCynEl6BjWweTZFkc1QpwmsMkHXzGSCNunGQl3reaQqUlOrIww1aVqZAkOz+o4LdFsOPNdCVlZYRpQUMNedMdBKe+faBVy9QNsAXJlE0gBVR2FUYma7MnE1qhpm06AxSpi69lzLkdMwyWnDaG+gbp0W6mlu7SDTtxGXLYm25PSgZoMUzxExfjWeIU9OkIsvzBwolhQ8ibTDNnM5xFpsLChhMhUVmxTzLoEggz1zhUw3kBLocTZQu2dRWq8QkCczxlhmBsKEE1rKC+YogilymqWSuZIuEcZTlNUCwucwKDlhFg6lUrUYirpuAcfO0bJ5cJjoOjZcMWQtkJWJyKHYaBDlJZNmnjk4ijmBaCHWh6jddej+Olr909DtLmyvL6kKuukK9V2iRykjETmRknGoNBB1Iq7oi/xdvByaqTL1omT9iGkxTWCZI1eSznsLZrmQdBwe+K5ZCMre9Wt0W0Db5fsqVYOkHMKk0ZQCNCELhaaFZDjogNuDN7gId+MhaKPLyLwziLV1xIUjk0qJDa84uQuFClqkpWj9qQ8ns2B5cijTryI7RkFz6CyEWcRoGVy3KcbtGOu9DD2/hmcqr5koMmTKFjO1RKvh8PBtm/A9le4TxiWWia5SiUi759HgVHANAi4sfnRYujogVMhVMymSwiUDtEgKDfZylNQLNZypGGST8X1TDsWCr+bUWSU4ye0g5ZkHatfEpOWhRwAl1xAmNRaJgSnjWbUOcncNWmsLXm8Hrd5puK016FYXGlkuuq3kDo11253kHZmsK9Mx0kxIXRXmBO+3GFWHSKI5FifHOJkei1QhZVRxeQzPWKDrxBh1Ckw6aoruGbSmJDbHGOdKxQyywRP5ngJaJL2pMaqk+TwTgqNax0zz6xv6RvhkdeYteeE8+heJef7zDrZH/+13/fTr0if+znoR9jJrC3NzUyZaNNyTe8PGM8tlbXFyQlkcGS00FizYuFAqVoWS8Kbz6dMy9CzuFRXaDtByVgwWFkAsgNlMqBpXABTeb+qmxfSW3gZKYrOqgeU6yfSJ7DMFKiuZibqG5HHM4WWH6H3mQBu9fd/o/dYvvumxo3vf9yM//rfHG0769+7vBm9b00IBZoNqiHniYjavEIY0KqbeP5D3xhQKW+NaJoCRwXMy2YfaDmVvGjybTU6j8yeIqBvwyCxk1DCZYaaFzB6h8naQ25eQmWfBaxuxYUuUSTa19dw/WDTn0Yl4qOThiYC1KPgKodXKU2BFeWcqRoffm4A7J7WM0rXIUGFz0YAvBCWFrUKAhV4BCky5E6vMSSLFQk1sqPKuUlITGtcWspurXyzMhAnJr0l5iOlIvHaYArPYxCwhqDJEbQ1guhuwO6dhd7agtyaA20FJma7IL1Rks0RbK3dqJXEkc4wm7ZQFSUQ842kbEJtsBBp9pktEi33UZSj+EzynivxEim2Nd1/L4Js5uqSLOzXaLtD2+DENWZUHw8qEnWuNseGM+iRlWlKsVrI9sSUkm6uAwTVIqaJu40DvFfv16LHb5ejR97zlY7/15z1PL8XfkwVwfvHBs9vV8c88pL3wpRe0Q2dEwCXNcJRYOMw9nFQ+Eq0D2AS5TsFqEfg6BcsZie+Ibjoodb4aWaSYxpLhcnewkoULhMe3kc5vI51dhxbvwcMMA5/eNhrGXR0Dv4RvFwIk5pWLOLNwEulYxsAy1cXbIC4oxbNRGR5gtqFbHZheH5Y3gNPqQrM7sFo9aUI9jzJPRrBbIl2JlwfYv/ZpTK89jpF5BWeGMXb7TMehHJFgS4lFVoN2JpR3ZakmIIBjGuj3XAwGBjSvhVTfRGxuYlaNMU1MzJdMJlmgjmJoUSpsCL1ewtRjePQMIRBs8VmmnKaEY1dwaFFm89r50K0R7PYO3OFlaO3ziLQ1RNoAid6WWo1mrmJEGmcoI8qSaEI7RSx+GSco4zny5aE8y2VKY/il+JS17RQDN8JaJ8Va35CaRtfZCOpYBhnCgHJCNWTzW3zpMCx6SxQIUw1xqiNJTWkO6THiWroYCYs0hmw1SxfWGs9tJX7mgIhDBQ4XmiQXMrm4t5e8lvQHo38VjcKVrIISTdlj81KAq716KGDLUd35C4EtP/XL3/6GHpZvvb+88ppWHmNRbWNZdBDENYIwQRAQSFiiKI6hYSaDNjJQbJZBrId5rti6yE0pb3T4O4EWsva43zHxRuPep8KhJI155ZrSJBCLDHbV5N8TYS41nzBIlHRRMe/4+SpFjWWaw2vtMhGSHms6FqkmteZx7IsEpPZOw2rvwG5vwPb7sF0ftuNCN3xUlSsMWxVjrvyHlB+iMpUXFovIczk0o3GvYvKxZk5iyqdCGYRWPKNyxXKsszm0YgmT3o0EoNiLtE1hM9FkvmXraNGrhOwe2XT5vVSDTSlNlFKuDGS0E2h8eHnZaE0w8CklNWDqbMItnKQujjIXs6qLxJzAYjy5tw7H78HxOrDsDgwCq5aPWndULLZ4vqkwdtIalf9Mw4wl1YTsWGEsZshTMlh4/8nUUSClvE8Z/M6A/ARGtYCtJ3CsXMnQXQ0du0bP1eCZFVoc8JkcIrBmVz5vEmBQ0PCZ3iw0z1c+XApg4c/SJKpzwFNbOEEbtzFe7pXDf/dZbedffORtH7j2Uuzp/8+v8e6f/4ffMKjnb7+I69uOGBubmGtdBPUAQdVHVrfACAyN/jiaCUN8sfhSf0ZDZoJZTCJSNSwZWfSdyRHMbmN5+1PQTj6N7dYRLk5KDNuKQRSlNRZhiZASfTI3BcSmfMhGUHVwWIyCK+X4g386+eq/+9gjj/D0/8tfX6Ar8LIFW7735x/52nPW9LvOOtFfWTNdONTBGudRagNETDGgozXZFcsjJMEx4nCKID5GTBQ1C0THb9aBTEJ4QPsG4Jts/oGexwlaBt9hc83OWcWJRREQRKXorrnhcALZ75nod8hWURIJiQIGk3osOQyNmsW0hDqKzIIAgDJypCaYGneCQqQBsAtRng80TGO2Bgw1neRExGn3AHcicbmUfQTlGPPYxmyRIw5IvT5GTWorUymqEDo3bDOHR6mSVYh0iV4afPnU7pOOapQyLeWElxkSJkmWFf0mMok4LelmbvaQ6hPE9Wmk2EBYdDENS8wWC0SUm6Sk6FOGFcAsU9gGG5kShpXCdAu0PfpbaPAJtOhqYsupDdOWLCbTaCas2kJFXXFK3SFlNCU80iNdU1D2HDaWqYF5YmAu7AtXkh1SswfNGsDwx7AEcOnAtDzoZLpo5Nea4sjOZo8MBoIqOV+ZMuKiLwKnrDXd7IsYFc3a+GJaCT1oqA3WYvTsCJ6Vwqc2Wl4qXYXXkA0ACwOd0cjNlEmaTYm0ZdPZSH84bGafYzlwOhuwh2eR93YFbEnsHaR6Vz5HWDWJ8iuIFku5tzTvzOktkR5BL9lchrD0GA6n8iZNSIEugT+fB1WGtpNJI8z5L00ig5CMLMbj0US5FoC93dIx6JpoueSB8/qw2eXk1BGzaU2mSBTnyREBTXw/6LBO0IheJJwGEn1XSWB33PRFJ6saOyl4pAknhKSMicXAUgAZfh0gMnVYtlOPWx422642dhiAnYsE5CTKMC0sHBdtRBigMEbQrTFsyrH8ISx/CNsfwHA4OVApTpw4ibpIWBRNgo6ALImwVwhIJgEn6VOhrXKqRGCtzmbo2AsM/AyjToV+q0bHLeGzcCdISmCAhzz9Z+j9IHIFFrJqmiXvR8AWgkq8ICyENaFt39bWwhe0rV82zfrb3/zmP1C5w1+gX2/+le/84dfHf/Sta9nRKEg9HKYdLOIaUZgIQKSMNFXMIptWGojrGu81aduZALJ8Ntmo0AuDIEvLoh8PBJjgZJV7BgthSQHhnsfrwcapaF6MaxaGyiphgXdfpdCISS6nTwRZ5EXARRW7keHhpPbr/br/kWXlfU+a1n/6+ZzzH3nz1/e3vfgbHugs3rNV78OII8wiB7NAx3ypzDpZ8PJntPmMElDhhM/W4ToFDCcWGr5vWLK2Db5/ATAUHkspgUbAnCy3OkFt6SjdFkprJKlwkbaJoB4Ji/FkGSFmKlMSyPqi7wA9Vmz6KxgFHL0Q0JLPI/cKhywxFvk2qfAEnUuYAsCwAKMpqS7NhbIzVlRtNg0sbunFwDNFPLhkwtgkvzUAgzKiXEX3yr9UsehNoqcwvSW5DnAdS3yTLIvTygIJpY65KXvsMrQQ5y0U+lj8PGp3Ao26fp/yEh+6acGwLCkaBVgWII+eSAWSPBHAvEhSMVSmfIoyVsqjaKqt0acmW8BABEuLYOoRLDmDa5E3eh5NfAkIVAqYtygR4D4sFE5lTtokWEmSFUHtptHkfaPBKZ9FegEF4uFVwiCIX+s41jvYw+hPjrTej7z9TZ/6hS/QI/h5v+x/9cgj5is2ji89VH/25x/UbzxwTp/awzoSkJEx1PNMxzTRsMg9REUHhU4flTVo7gCe14Lld1CbXUAji5d7Kr2mmNqxRMT9bHEsZ0QeTmEVC7j1En0nlTjsta6Ovs9JeComoiKFEE8GToQpu6OfEpmHpJ4bklxDGnpSGIgyFu6sWSyUTE0yPRSUE5FVanfhekN4/giu0xeWaZbMMd1/EuHhZ7DWOsB2P8apdg1HS5FEBRZxIWBLTMIRQYKMGDjXvIVez8BwWMD2GNfaRlD0cRj6OA4rLMJAJBZ2WcLXdFAJ63PI4RGgIAuEDbsB29SbPYogJb01+D5NFJqHVOuicrehtc8hMc8gNQmYDrGUszoUBnAyXyCenSAJD5EKG2OGqlhCywPYVSzDKamr2AzSC4nnrpOg66RokWxJNhyNipMSUVwiCAEmExuGAcc10Ono8KmGFVYKQWayaJQ/EgEVBkyZtQ5TYoMlh0nObEqAySYWWVzFAVumzlYVaKOYZXIWcT81KK5VxsKUXHACzj/PcoS1j9v1CNfqyc8eofem9775I3/yYp+Dn/yVf/y6cTn74fuzJ76qGx9jkfYwDTUcLTMslqmcCwRHPYe1UwLHruE5lgBPBNc42OPZSiCZPBF6L5IxS/kPay8Vz1M0sfFqH5M9bOX9xPcmQL0iqwhjsgFf7kh7xKOR7BLWH8rBj1+DIIRrkuVrou1bsGwDmVYhzDV5Dk9SB/O0i7gaSGoUrB4Mtw3Ha8OyB7DMATTdl/sq6YYcuDSyZLKSKR0lK0pSHLm2MpWcJCbAND8vY/EytKU/yOEYOVwjFyCUgAOHGmSMtlxT+hOm1IhXV5O+yevCszehfFISFBXgxjM2N9QZK75iBUTW23d1kbe3PTJcDKSagZNEx1Fs4qTwcZy2UBhdaJQMEky1yWTrwXB60MwWNMODZbmy/uQUksRC5WHIeHl5n7HyGWL9LN5brLkbAEbn0IOG1Xx+jBieSY9GAixkk1bw+H7lbFQyWGEwkZnMOorDrZTPKOuLxvyWJrhMVhXzXYJLitWongf1bwJ0cFgNsVcNfvuZdPh//Pq7PvgfX+xa//M+733v+5avH9WLt17CsztmNkMUx5gmNma5j70ZGUeOJP0RrGJdLjJ4eeYV+CJeWCKL4+BEeb8ZJv9eE4BKS66jb+5hp59gu8/BF8F2A8sowzyqJfJZwBb+nutIKh8n5RD7xfDK09nao//mpz/0BZXL/nnX5/8Pf/+yBVse+YV/9sZd/dZ3na6PvmZclbCrHpJ6B3HRxfF8iSBaIggOUSRTVGSuFHNAi2GY3NAqdOwSnlnCcRkZaaBlmnAsosZE1gtJN+CBKNpdoSlriGMgymgAq+jL3Lx9H+h3LYktJviiiUkUD0XVXCtt+8qIkpM20uZJn+fhyUO08ZUoajK/pUElUluxgScIYrCJ5vexJbqX1LB55skUks3FYlFI9JdZRKrgYHPRbNQeC1aXTRON05ShmLwU30MOOTFZlEOfP4clUxFqsUmzMXhBTBdJ7SNIu4iKHo6XBuZBjkXIiUUIU0tkWkzqrG9pMons+BpMI0XtEIzQRDtKsjGjSFk4K90rrwnHrTpqRjgmhtDgOPGhDt3ixusYcB0HJv+DqS/UX+Y1lomGOacQiYG49pGULnKmFzCyj0khmvL0kK5CUq5VugWlQ0I5oXa0UgcewTAWBGSsWHohVF1FYVWyGX7cMglYsXHTJIGBzZDogVkU8PrxPmb0/2ATzulGw+ZgYymxps1EueJhYqLb6sDuTpB6fSzNEZbmJpJ6gJOTTJzFOfGgAS9NPGmiqdcBTCOEayZCo+eBRcCHdHqPkyFSjenLIMCZ8nVg5UFKccKJR6TJ7wL+MDKTAIoD9NoGBm1L7hsn4qS+iiyCkxp6IUgnpaIvKWeSRkZomly7nEzSPYCmzE3BJ32e8itRGl5N4kz572UOx0k7w5OaSRx9TParNjLN/kDLcYLTXfcNpzv1pQ17CY+69SqSOPeDzMM0trCMLOS5g7p2UFLHb3VQOaoQYnSppjVTAgFb+ByuElsItIVivieeQelCpiykrfJ5IajnWRmGbSWPoZSEYJoj91kpzThVoS9BRHmg3FcFHKyAlkpiSCldIB+E4JKBqHJwVPaCG/nmB1PN/uZ3vOOxsCE6f8HOnv/9V37gO74i+eh3nc5urldZgTAhGy8VsCVjCg8tO1i4CX2Va5h7AuUpZH3QWLCCJSAi/m/23gROs6q6Ft/nzvcba+65m1kFFZSoUVAxOCE4gJbGJCbE8CdOqMSoUZ9JZXgmT/2JgqjwTCSaOLVjjBqNGNSowQEJbSP0PFXXXF99453P+Wftc251PyMRoRsRLX8l1d1VX3333HP32XvttdbW9G0zGhWJMRJUbADEOLwQilpmsEAzDep4Ac24BlkYs0B/BvItplHrGGOmXerEmKfDOTRQARhMctEaXZmxmh8NZfGWZtOfm5q66Sd2Yq64+gL/4a792BNq3c+eStONMFqgOJKmSNRdXNbnO5Cq2Zy04DrgteN4GUmnz0UYxrMi1OGNgeGFn8KoSIys57H1WUZCpBSERF7VI+lUKJJ16mdV3o/LPUz7GFAcD0gUGf8OPHug/1ccANoa1Ia/UQhpIcIp3gOKKu7W4llDMaGlPWw5ZD71BB/DAGPAxZg885lh9PJs3In4DSBUP3c8Jd0QWs1Tx10/nl4L3xWW1oE941AlcKkSAoDSZw1YKb0EvhoO9WOPunFA/TSgWIaUEUa1h9zlBL0cMiRU7CwZLOVhkEBi9JmEkS8OM1DYYOiL2JqRK3IuLHAu+Q4AFp1o85nlKQbGtMEl/BfA7NEnKBsqM7BrdPjcvUP8Mc8gxx8gEGAIaIYLwDuALWATohDtKYCeQ3uXrfo7Fpx1//jhv/l867g9hHfxwlNTU878+n2POFUduOZ0mj7rBLHoj7D7D26jR4PcoZVYUSsm6mY29QuXz7ZUhUSiTsJq4hQ10z4SpuWvTqKSEbNXQxusIPjaCBoKBDXARENeYOd8H2D6iiKFbeHwTPPIYz29D9uKp6dxnDcm3zhDADJj0kUmaZCDLeFQqmoUFx4p6ZNj18hBMQptNECgdJlsOUvrhga0pp7SRGiRJeEhklMnzqgNsIUnCHGPg1I8bxRQterQ+ISi0abDj8QgwphoV3dts4SEAKtUUNUGoKLjkwdyo43RzfAtgWcYkSUBjmsgmRkg+EtmybqUOSOUOWuoT2sponXUTodouZPTSneOksESqTgihURPdsi2O+T5kDznzGZtMrNAF4XIayDF4mfcgqdSzOkGJA1guyUwTMc+TYhzRwDLYIJVqwCV4PeH8wWxFAU0rgFj44EGCLJzNL0QG3GvABQW2viTc0MN5rNxP7zo+BpLvww8Dxps4dQK4+1ZUgewDM0CST0Cs2UsmVajVx22x67f+vbP7b2nz8E7P/HHDx+X83/2sOyWS8aifcxS6sdEnT4MSzGeHPmbrVm/DORDAmTpswegCspOC+tSxj6Ax/g0QDKHtzKf1uw0thkr5To4g02M5HSjZLhoxTjvZ5xD5QfLfNh/RPD+QoMRIHw9dKhatbhhKm0wyi3qxJJaA5u6iY6Bg9ynrMBkRJjI1klRlcjkG7y/OM/TRuiQg0OCJjGCGsxfFRM4m2hqaGNfRa5QVPdsbkBqlg/Y0dq/ETWIjoPaGwUsRBTlqEXgP8Xec2ykC28gNL40yMCAGwOxOj/hPIv9KVEDeDRUr1Kj6lEF55mrGxJgBkbCo7mB4sEeA3igFDCs96lQFZIipILA4gmYXYe1K431eTonbBnyjEQRsbQejUA9GQq+dkSeLTSDCE01u6C6jyZDwfUCTJ1ZCoXn1xgZW45hYzJwBRauZkJjsg7YIvB4gkQUOSxyT/gtoY7iXjUzuCCPDaivarRMQ7Sgmt9cKBpX+eniPx3PkcfX3XDFU8ft1v95EO04q1kc4oZCP3Won4A1CAaOY/IfM+abc+NyaAHuk/Z2LBMBZmPBiwjPC4yd3YxGGwDOFY0EqFPQ2BfUGaTcTGOAHGALZEQZpHF1WirGaSYbveW2wfjLP3fD59jv7lcfx28FHrBgy1985LWPP1ntf+3mYuaZo6DfJQ61oyFa6QuaW+lShHGZeY8CO6WKlzJqDGkEkkugqPAfAFPBx1QRUXBggNEYd2zZ8U9rIflBz2AAhw2Nrpp+WPggRY7MHRaHhmo+NUKXgwhYDohwQKE5QJpxXABoNNXZ0N7MZB9m/OEwRqID81kOJDkXvNBdjlSJhmo2Qc+Hjh00z+3EoQGkH5GOrpy0ovAGsIKkldFh3YHmxJ4PNWj3dTaPgIlOKV8jEijuTLqctEKTaSNBC23ywoCnIgxinwapR10u3NHNTpj9gA4x2DI+r6VFAXwHVMTJewFkllkBSIAKErku1PC7eSK18bfQ3UiLtcUD0Pa5mAMLRlAlsBndB/Dh2Hj3Wn+PdQDluQd/nNjioBbDF6TA+FitZeTOr3Fp5K6RSeABijk4zNh0UuufUWR6pS4aBSdT+cFGQqcJiT8SIm0YpqsgI1NBMQl6I+8NFAOa1sh6SgOolUU5DviqY9NYtUK1Rp1Sz6EV5dJ8UqN27NPyUkJJL2OzYVdA8qXI8wry/IwqQUa1CsZnwkgYiR6SSxxo6B6Z4s1YmOHNpXg/heBDikcuo4hk6rakCIkB9Ly+RUNVn5pVn6oAXHCESUAFWhpT7lvt6m6me+BAL2mbkNHu050AACAASURBVMOB5WIKaYaeWLJVgjQwYdWdJfTnALTkli6S0gwE9xGapuHvxMr+003Vzq2Ft+6CNUH2si2V7qPWu4s0bLfZY2alCGiQeZTENuVMO4evDFErc2iFpU8eKdDeQXE1yQCHVBTRfP8BsMXk8Jpq/S+ASRjLhYGgig+gFQZsiV5zG2uhTf54nCr72KBrz+IMDSag8DOdI0zJkJygoAiBTtihjqjSsqp359TwVxezsdd98Nov7Dh+Yf7IK7/2U2994hPjr117Yn7gwdV0xYY8Eh0mJGa4D2zOho4KJ7yaqg7aezmxARIVfHIcREHGShFU6mDqwOsFCZ8GTbAvdAdNj10G2MJrwtNrtGkgd8CYX2CSC0iKuEgGm8WjPlVoRTT6y9bI9+Zl5XpJ7o0bhx+/8D+OJ1QkPnDdc0+p+tnHz/QOnDWazpAF5kSBQhDGltoc0YWPCdBlUL1By0U8sDMqLIABOgeG6WZJPUYxw6MT4TskPJ6o4VJG1QoM0S1yfew1lwapRZ1IUBeD1swEMTZyZH8Bm8FtAD2YkKbfh9Cj3Y1ho86KS+aJsfEGSwp/h1GVBkQo31cpwSqLjdUBpJytAQTTEzCwppwMM3QEuAlAv5luhi1ig1mppVt4LhAH66FF9RBFqyTLgfQIby3Q5nqJq2UOmU1J7tEgRcGt7zc6yOX7NMNQ+RzFuaN9JTSwX0qmShAbrCkUqzYkrQCHHQ3o8X4zTB4G4mFybaSJ7PWEc7g0PTTnp/He1YaIDDYZoBegJ5PxHYrgSyVDWlL1PStUuWauaHziH0fPO0xTU6W66r54LFd/x+THp7wt89sesU7N/MVJNH/OiaJVXWsnDCBgdhdic18iRhP1U0mDWNEg9ijNA4pTl89JLaUADplr/w40A5gFBI8PeBDh3EQhCeaoZKADBuuQ6ULayfELRxkAC3TNWRZWDnHVe8diuYD+xJ3B8w1mBXy/cMZGmU9RAm8Ow8TNHR5vjwjpuBnVgpQmmgUNh5IarqUlLCxXLagD0AYFEgqo1KJB7lGvYL02TYy5tHlNSEOOHvfLTDx4TKmChK33LGR1ehIXchr4CCERQxVdGjFrU2btm4EcgMjCPgsdUl6NJ0iuxBXqJA1a7oW03EmpD98X1adQENUsPMMZ+WFEfpCxkTvODdwjEEHZmwoNCawTzGlhgQ6ZCM41BaASYAves2bvsGcVpghKxAWH6jWfhusO1XlCk56ohKcVE+IAFkrEJTZ5Lgh2yMCDkVOUxSSecQAVPA2N5YJ6R+h4CzBGgy0s60NcJvizOZybdAgT8Sb29Ch8+XJf3nhvCtA3ffKvtpxQ7HvJw9W2P94U3eE4iMHsjYjf5zKYbKPJxwxvMz3NzLnVAwpKlKWMJ5olyZJXjV/oZ9uwV/hIN6BKCUqbVMNMHDQgS2ndgvUwT55J2YyUCPi2IBujkcEcR5OwYlOtYnEchB8umBJoHCSFy1K7QQrGF3wEbUozBwOwuHHKo8HZu0Qb5vK0NjCibTDfzWQkNE3BXmRpGP5eMLOHAQj2N9em54iV+Brnr/aaw9nAFr+6uYW1YUm6/uR14SMAcc80M0wDSDf8NBsoxpAFsHDcqvJDXzVrZMEioeGl5ENKT5JjZT+T1E/QtED+aPEZkGSY5oa9A1aJabzx5E/dy0TzURs0g7GSMKgGZgqsF1wb0lh9LuJrMPxZHmbAdLdsWvKDq3N1nG1RDk8qGOsfyTF0fHf5E1/nkFDBKBzgsWl+IebneUhd1aBFOUyLcugbbapd05HxF7e+56be8Qz0f/GBNz9sPS285kH27t/baO2mulzkhg1k1Di3dPPkyH3SZ5auIXRrCE0LfbIzS4pZ8pD9AyfW8mJI7visFhh5LjnH7/QylgGzBxZPd0S8camXN2g+H+9Np6Of/X5y6mU33XADEL9ffRzHFXjAgi1TH3rjIx8q73zdFpp+wZp8lkQSMRLdGuTcfUFiAH08fAagWQy5qIZWXU9tcBHgHK07L8eyMQiBwgD0NIwwZqmAZlTgoIJXA3uqEvEoSSCJYKmQ8il0Q6qHLuvMfTsmmyISPDpQBzwudjlr1q1yABCIz3yIGoTTwmtjmg7kFoYOCRXTWM2msYZP1QpM7bQpZwx9IvMFXbLR0cE0GARzjBHjxBWHG/5rXNKRPDHyC3AADAadiLCpJ9MCUQxB56ofdqxRpaI7Ma7r6q69CcJMVQcYhG4ZwCWQSNi0DFRHIo+TAEGJ5XFXhYtWNitG51N3KJFMa52lKTKQzCmYGIIaqJkgwDbQQaqywRc6JEDFtfM8OiPwhOB7w104zRhCIsggA49y1IvM/VE9aY2TI3RTnNUiE4k+kn/ti1COC8SBudoqYPMqTLdBd0kDaHq8nU4YcQ34YPlMSXXl5NSYpmK1jK9Fw7JofRDQSD0kK1DUlQXNgqkzUJRFNokM05UUwUvP9zGpR5HtZpzAovPrKOwv45+C4MzjibQ5LN91mGoxCwNgoe5QwjySAR/eh5rCDZd2qVzynJCnrtQDgHQ4rnoMuvDhbUalY43LfcGGc2a/oujiIbQwSWOZCJ4lvX+0Bx0SYONOD1AGSaONgtalOG3SolrbmrOG/nrBrvzDP7zzSzNTVz52JBj2nzru9V+6JVh6whZvnupOQipo8HWwDwrGlsO8OJe0ogJqYToWTxyDL4vpGmhRMR9gOiVG0auZXEh4AEaWGnEwOJAQ6M6KfrhRtGUJnO4LjgF8n3Hv0Z8yCSAf8KUhMMs4DICgbOqqgObUcGtGjP9LX1TeujI9vm3r1q1HN9mOW8h/3Wf/T/2M/i1vO7XY97y1xfxoDSaOGG3KN6QkPQDU1UyJ8pngf+LM1XjcMFCpQSV4/WiHfzMe1cQRMBp46VEUQzZkEgidL8BUXCdnhdCMH14AZhwJiqVPHVXNWjS0e0kMfcJx7I/u6YeHtl7/lfbdWZx3//3vjqpUvuoR7qE3b1YHqaqgAY80g4ODXpnAIRJCKqNHNaObhyRFu2cDEwdAoYtPEPOReqKzKUHzLQqC/rruAewWHH+h70fyBJkFGD1syIydxkUYTHWVMVLURo78LHAsMskkA/BH6O8AKjWIohNnMyBNmy2WXdvyaxNDeH3N/x1hv+CScK06+cbNxtQGnhbEZwmKUm2mq++DZtiAol7zBFVDxHokdTY5jmf8dzSgwol72SRg/yUde/k6uBmHAKqBfC7rOJ5iQpKOqywDYr8ZDT6huGcgyFRPJTiL/YQLw9mUAhwoO7NlEQkgarWg1BPnkJQye9AA+DyZh6dcoVDyaQWJN43c1qPwncsy/FJ3bv3cffUs3tU+vuDqK/wz1Z0PHZaD15xEi08/SSwNj9kxsyqFA1NmfTbiQOEpQ6nLDQQeX62NJ/QdPmraCuIag3285gBVNXtU+78XlKU5pTCZNRJOvD7fNqhtPe2JwVNdcOY6HssWjiSP2lAURT2koOAEcJcfALMBN7WkS4teMCEH/gvwnGCGF3zAIsleHjBg7+UFgy08IQreBrJCC3kFIHUyUqvuPGEiPGNLLRJDVpsCmZAFtgDuKz9o0MGhesH66ClrvBe56MUobP08MVCpx4XxdWAoQa3hkxf43PHvJYJ6kaB2z6I+EFawrliS61HdAWMFLLiYLDcjdNsZCgPlH00qxnV0XsjPLBgNMIBmKanFBqWQtvHEG3inFNpLAQwe/DvYRPWKS82KoAAyQkoZFFWQwTGLVJtjYpSvZgjqT87RCod4NBizp80EPo216me2ZHnxPgHgY4E5qr3YcqI21VuLYuTDkay9621X37zz7sTau/qeK75wtf/I9nceu5bm331ydvsZw7JFLop3TFcEbQpCJtAqGNyFhEI3Yrj5wtIPHQfZa8Y0bEomsCHG6ntujiVQ81Zfg9+UlimXAxB0DmTYAmY9yuK1BF2Y+Wf+UELSAOXBwNH5ux4g4DqQ8GvjEzZyZ7BBNwTZK4QNYhELjUExn6Vo3OJT56gcBxlgMLklN8WM9xbydAfPlIZTWO1mECTtX6b3MQyOkX/g3uHvVg14zaQ3NpQvjzP2I0Tu7BiGUw4+DU9C7FNlOqbqzWT5t48M0ehoI3vy+mpy6hrRpqpinduR3wPDWTRDwBDkWK9BfMRbPsc4OJUjtfU0KG5GcuzXQBPHf/zXGKozmGu8/jSLVOeU+v4DYAPQpnNWxDo80ykDKkeAN+x9XJvun6LNB7jFsKyR25LP8tdlOUqzxehXVkTtvfmg9tUbbvjMyr3Z53fnZ6eum6qMecvnTdDcX55m3/7ItTTDAyRgCwCes950psYyZri8l7mRpfNHXRnqPcd7Gcw17A00jeAZCMDKFmyHgBgB24VOT7Hh9gA5iZm4l2YedbIGzWajew8ma9/37r/92lvvzjX86nvu3Qo8YMGWN173xnW/5u185Xox88oN8kDFz1tMc40wapR7ZDrBg0dIiHHKCHzoROgegu7Uss5TszwYeEBQM1piTU3TM9tLYABJuskHKQLbhTc5UO8akarsCLygqIW0qRHEtardJkcOVn9PKh0uTPG7uXNcIAnW/SmMIASAocEWXZhzUcfTHCxqeB6NNyo03PTI9+GYMaACAZJ/xmPTXYyFZBM1DkRgkOjElY1K2Qhdj35lmQgj/ho4AKjEybdxueQCDBRLCwmTRQ3ITAI9K57HZRu5N4sEhCQFI2KmZuruIg5WXBuS84F0uRPABxxfL8aiGp8a06HgMXFmrBxfN/IIHpeBLg8COzwidPJWwzhlSIu4M4D7CamXrlC4uONkA50dHA6aFo01QLBiXa05mDX4ortiOAD0z+tTmLurWB3jicCvyYavOABg+KoPQh0MdVKHYoTBFtNx5eGDxjCVDymMWoVrvCqoLiza4Ac03ggorBSU2zl1paIIGVlqkyMx8QaAoAaxhIPiDYbMUGHryR8oVlk2wPdSJ5psLmo64gAG0E1jRgJmHGDcMb4fxST2LQzVCpvlEJmsHvJcf1dYsU+sh8WWurNCruyRwzIA3FOt/+ZLRHcK7AiWCWk4jwtZoQULPG67bCFxvav9OLAvMP44tRyKwZKSFYrSod0d2fxIy678I6Un7L7++uvRwKMrp542MkK989a4ncs2eUsXrPF6bECNjmKFFHkyJjePOfHvWSH1rICv3yqQsGrWhC7jdOtWc1RKurLuiOpJLrqLBBCGuyqIGADw2G9H01Y1c0M/Jwwo6Ppcfw0GFTMJwGjRSVcCs1EVwnRudlk1P71g1d+3a9i+/aa7kMPcu9B+1z/93g++6KHjYukvNxaHz5/IZ+sV0Hs1t4Q/OTE3kYip66b4xqbVwIBJgpmmjcJVm91i37HxtEJiBvaTTgYQUkvqMscWPSmVu7QKk8twz5VLqcDPAqB2skiGe3vkf6Wnql+cp6Ftf3vtV/f/LOtx+XWXuyeJ5LRNVudtp4hD54/TrFdRLWYxMWekZJyxrEkXr+z3kZmJSYwSQWKCeKFjbmbBGFxRZmmGDsCKAKxBQTQMdmHDowDaMjz9qM+4+6+LCF4HU5BiVXgKDrPDNBMP+4jHRHPhoH+eKfDswaALhvLRMRjxqqRo9e+PcrzXbMjyNbRESBdlOK80gMTng4nJ0IwwWGzpXaAhGe3JBAYhgGwuNkKbZXVgqODEYpCEr8eYTZq11Mm3OUrLCUXodOKJ00irlgfwp/ac0dPCcK08s4oHsZZeT5DqoqONs4IZgdDio6HAOao+B3EeYFl10aXlFKzVx/fi/jEDA2C94nGfMCZcKZpfich/b1/6X7t2/Dstmlptdv8s2+2Yfy88XB5X/Y/T16iVy9YUS5essdobhj1M+gKTUXeK0bRwwY6CLAT5COITS/M0q0PzG8z/sN7wWeQxUAAP9frpSU1gBuH+ga0H6ZyW2gEYIZx/mvxl2EhgaphuNUuPIQnW/waWKr6PWXGqNHbUzCkNDuqzHEUqG7tqfgNZ8IHpQ56m2TqauaNBf+QIS9SgmaLeaqfel2p+/Wtrh2vPOHU4esqmsBMMy0UKC5hL61wMnWz8DwW6TCFt1ed9julMDPofxYgweBOKwdB3qFH3mHXGbBCckYaphZ8HNoDv88klXyDfwXUkBIRfsr8Kw5cMOOP8Z989kytqQFU34vBcIE/gXMD4JXERxIWQS1HuUZw7LWFbe8OKLcPA+TVMmvFUQl6awepaF5EASlbBA12qaY9/POjwlNLg8Wr8Nb8L7wtnEvIn3G8eHC8CFSsvjQprZ1/5X+yr8OOZW99+LPzDrv3ApWurdu+yzXLvlRtpZqQB49MCexIfGe8N5E8sT+fnW48q11IhA44YZkKJg/BeKgEmw9xYlTMbGaROuXQsw71kMN30MrWviAHC+L+6EcUMEJzXyA/ZQ66MRfDIgUTMZWB9rKKo7qdU9xJmxuvpbsinHCoUoiL2Iu6Oidt4ITyHzBw/knMg/uk2HZp8JRtL55bMXYdNATaWAdU5l8T+Mv5vDBrySGMDanNs13mfbnyUE5B4rALHQAau8gqPSkf90heObFPljr5yPxbJ4Ev9LJzZOFH4o7XksTUnv3Kzu3LWOgcDFsBI19IVBBKsFeKwznX19eFe6kabadLoYXdmZTV0tZpXM9tKGwWz1I3vjW5KapCqlCBrwGUVZGMZo6ufI5FRzibvhsGDhluBCR56EhLuK3KTWAkaiAr1VZ16aW2xq+qfbeX1jx9OR77zmfsAaCkPh6s+8OqhoWL+6aPq8J9uEtMPgSeXl3fZJwtnrYYGy5Jcx+9yxBX2PEBYzl2QZzP6huU2bJeyeYh1SWDmLVmWCU8o9NxZ6mlGXSdFQMvpEM2ko9/dnW3487//2y99/pgfYL96wf+2Ag9YsOXy665zz7G++YIJa/4NJ1r7Tx8Ri2RJuH5nnKCB3cGTG9D9QQLABxVQUYcfUowE5vHFSOBYtaKRZGZ6lF4MxntAMwb0dJWSDp+AYigV9YoqLcZj0SCtfMy23DsqVevsRpg+YcxbXtNQHe7MIEOMYXSEQIlApTB5SGiPFgZXjPZexzINtqBAhw+J8smzPBoKPBprEA3XME0jItsaaPOoHEIXPMZgI2jwiAGk8hoMGKCnfxh02jz23IcqPUWYtl2KXXVIgBN4o+JRs+JRxQOrIuURdiUCy8F4leppqK+m4Gf6KtMskeTrDq/2rjGmj2VHgrvj+tDl5IQPWSQKKOh0gYRMx2ZGgsWSj3rgcDc2hLeOgOQGmk+NFyF4oauiFNIWk9SbEYFM3efuvWaCaPTFJInsLVEWFHo6CoMpJYhy1N4oD/bVLnSpJTbfoxkBhs4LoEEg6dHUQKhfJ3yfxps+NZuQJuRUgLJRFGTnkDroA5s119gvAAxAoWavGT02WXeEdOHBv8swaFapt4a+rLtDGmDjjhdLPXTiBz+RpXQ4bWf1G4Vw/iGs2lt8j35zIug8fJhWKMx7bMgmQWFFEcP3SxKmZnFjkU1v8W8lM8Bwqczv4b2Gf8d4TeVjHkwyIG86pmB3Ru4uJ3f+bZHGvteeC6a3bt2aHh25Xv/6JzdDt3vOqNf/gzFncMGENwiH7YjqDqZaZOQLfRjlmKaCtizudJHpIo9rDXOocedX/wnAGt/ucv+VzAdmWmgDQvg84BPd5JK6jH/D+jKTxZD3oX/PCj1xLFeOYVQp6qmQlsTIrhY1PpEV1off/e5v32PzwXt7lr3tQ7934eb08BUTyaFzRvL5WkUNKFAJOWyyiC4QrseiAn4NKCQwCYvbZsaHpuySlmU5P7tgRiB+6j3FMr2yE2NkZ7rLBgABSS0m+rgUETxZatSjoJdLe4cq6DuFtL6dkPPdyF6z55prvpjck+u97rrL3SjvPmbUWv7TTerAOSPFXMUvukyLQzLP78X4mJTFStlB0pID3WnC+2UQDQW7AbtRxKMOdTHeXOrJc82qTbWqwz4NPPCWO8e6+4ekj02geR30WG0uAsq4UbJTDEDBv98wFJjhZ2II79GjvFs4uT3678xCceHAQLX5d9RgzFoxAKgBnLUpH8pekPlxfbrQ0NFPp9E2kXRtlVU8Us1ABJi+VYcJqIh5HCumhCC+6uRPgzlHJoBpZI0nJAF3Q+FqYmrZceZdYgqiVfo0fw8MbY1ZsmHSaeBLg7O6k2vo+aarqt1+TZef6eSK9zK8nWKAudKiSFlFi4YXVuTYjbly/t51o2+9/e23wS/pfvcx9ZbzTw+L/vOHrP7kmN198Jjds4ZcyIoSqoCazzIDFHKCFLqaRl4F8EnfkLJbqtNyBtZZdgIZqZFBG9BYszAAMGqADyB1WeDi9cFOZZYnA2V6rOwq2MIyWj3+FbHXZTPyI2amYI5yjEXMZQaTRgdQn2UJUTTAtBQUBZieoj1bYozchZeOGqZDcmTvXF7/s3ru/evoaHDiRD1/1YmV3gWbaLoxUiyQW8CbAcxXTNnR12yx2Xd5tunnjYu5owAXlhAJyG4talQdakJG7uEa0VwDiA7GFzxrdC4ABgbMsRk+BaOm0OwMLdHR0094vyGGcn6jx5sLLgClZv8YJkbJOkMew2euCmhFNqhVhLf3c+ujbmgd8MLwOXWfnjFqdbyxdJ78AuCO9lVb9W0ysaOMGWhi4A1rRiHYRjC2100RPpukg3NXJcqLYss/kJJ/u1TWj6TMvxtReHusegeuuWbXPYq5P/4ATX18yqt2dp82TEuv2lBMv2BtPlOrZQPhyoSLbEM61fKoVYafAWnLuMa+egYsKe+dYemVbOtVxix/n45zALo58hjWJDd7eFSxnnSn+UjIP3EmWVFO9lJG/mxhOXOFolah1ECRSEmJHDmXbzmOZ+ejo4E8fdiPHrTG7wXDTp89eRh0djAOGdMPdTOX97xhpCD3KAWcejOZuGw87xhqNvmnBskBGepGp95bRxp3q75mDCwZfzjDBmcQxDBfcMahQYvmF14nYXYmzKWr3NDqKa/Xo8oPImV/JFbWv3RS91ApG/vrP3nYcLUmnz4s0is3+tGjxq0OVQVk1NaqrJAhK25IaeAcIIC+Kg366CaDbk8ygI5nB/fF5Fa4RjBQ8JxxnnrUtXKdZUx8V+89g06CBJg0DNXhWdNyPCYjsdWCRuEYoNFjQFiyvaRGqC3rPygK8ZEkD76cqOGd11//ucF9HfA/cNVzhgq3eGYo+3+yQU4/ZKSYF5i4BF9IhrBW94kGb7kVyLQfANla+otIziwgHmluGruGTcdlQKK9eyBrj1J9VkI+zSPfYTORV2g+HY/m89FP7xyse93WD/7z9H29Dr+Mv+8BC7bgZv7Nda942AZ74SWbrJnf2WDPNuoKNMY+a+1Z98iMC013ZqdqoOugvnJHDEas+rDmRLcMjuZg+3EKNyeB3DlDp14boWFjt+UwTSfr7myltbcmsfVv4ZB18nAQPWfM61w0LrpbhguwBAaUWyiqtWQHAcXJHRIwhoOJHyexGozA70nY6s6J+9RYKVQwY5M9V3NENFrNa6PV9EHNSry55mIqDUat6Wtgfxj2hDHJ+lEGnqu6Tj6EdABn2qZBTY+mrGu8RXcOIbEKPZcaocOmezDZE9AY8yGhKeZ6jKuZqmyCpwZMtDlqyTIoDR5R7B6RomigQ3chTPeZmQOgQbqU8Rhi0Dapn1FxyLbpkO86lYrvnd4MRLPpxFSlAVUw+YOpmibhg0cDj6orgxf3HVaNvXAYcAffFAV80B1VDGiWjknasIfM/iilOJyzmm5EWRjp18DBiMMHu89FX5gp94myKCYnS5XdtqWcbrhqdqzhh/Uh/xEjdVmvWF3yZURekfEewLplyuafA1NH8AignCQb2Bq/H9Mh0t1x835M8sLvv9Q860SDO3HMzkFHDpM6ZJXm5MT0Qj78d+2+c029LsOql58/6icvGbc6vzaaL1u+GvBJjn2LPcrGcszi1slMLhzeq7hmfA0GQ062zJQ1yJW1mCp7PlfuYir8hVS6hyLL29WRQwfnRP1Q/TDt+p/o/C+bOq/mJ+LsNX7vt8ec/jPHrOU1I3YkmjDWhCYYyQ8SfzZ41FIhFMec8BhKU5nysKa9fK4NuMiFKht7lnIpJNB6vUszV9bTGkZC2WVi2RphvLtHMTwWlE+RhJEl9buqsm1JjH1qXq797Meu/fR94tFyV4fa5MevrT1q+VsXTiT7LxvJ5h87XCxWm0WHKjBkRKHDiZlFOQxPUbjIVPsqGYaFZvEYoMr8nU5akeCWshydQGoQU+99xEV4BCTCp5TXxskj5e/titqORPjfj3JvW5R6t+cDe/+HPvTlY1IA/+XVz3vqRnn4j8aK2XOa+VItKDAWFqCSASN0NmiKKfO8mMSvjOsMuHABo8GXkr7OTU0FHx9MR7OoWgnY5K9hpxQg/mK6FoowLvwNTd4wMMo4URoGa9BZvxduaJpPBlvKPxv/lZLdosEX3aXVwMqRIsMUEdoUEbGdpZm2yoWV5cpJMmUPCnKWpbDbubL6isQgJysiUhEJiolEikfbJhW5Io99u6i4vvOwmmudM+omw8NWh+piQKEFPb6WmqDQAA1AYWqCKagteHyhoYH3yqw7U0Dw+hvz9TKmGnBIM1jK7zO4t2Fz4pzV/WRDW9eulqsyN+MPrCUSCoO9HeqLgPoilAPptCJp3TKwh76wR570dXva/uGPg7n3t0TwFX85eeKQtfyMYdV59ohqnz1hrYyMWD1qiITH4rK3ATxCeEoc3r0GWbQfVgm6aZkjmkilnITBKmNWrn3DdBxcjWUskdbgHApXJP24vez1Znx0NPtPgycAY7RMQptPQyKhJQTafF97MRwxPWVpDzyv4AMBk1vu2GvAAs2qWNrUliFNy1F1UK257UAyeuln3vOFW3GFr37zxY/dUu2/5CTr4IVr5exoTXa56YAzMcLkOfiWYCoXe0LpDjAXMkYiolmuWt6Ir+GzUsNEFhjUVmF8r3kRnH/gueHzVDMW0ejRE35w2KKLfvTaAwAAIABJREFUDBmTkYNzfobYqZsJYAvjd4LxycUoK3yMoTUzy3ROxkUQVWmOxuWiGvryTOL/FYXiR6HvP7zpyUvHre4Fm7N9Y0OyZ7Gs3ZRdmvVQAjg6t0DZhvk94MFgPRJ8Lby0IGuxUOJwKsVsTs5Mppz9sVXd16b6nmVRP7D1Hf98eBVnPYYPwRVXX+E3KoMz18UHX7U+m75gLFtoVvOOhQaR9s0zbFMGHvSfufm5GvMMQ8N8ny7g9fPPLJUSvGWAWgMtWIOC8w29DvhzjhNM2UmuxEpBYkaRtSSVtWILtSioOJgpZzG2aotdqi7nQnQi6cWxsDORqcJ2LGWnyqk6/eb6cHByw00unnB7vzHudMaa9sCC8bTLRAQ9IcZy4HkGQZ2enMRgS3lBJWBk2N76edOxUIPquCYwaY/kkau5ZQmeGla2lg2ZOGny6vL5XgVbTD0yEB7HwR7VZE8GOwfS/3pk1b80cGvfeN/bvzz/34CyqdNrfhZcOOLnr1pvL/3aMLVd+DxBYu2B2ShybbdgPN2MaEtzIk0+qIEtIwsCSFKO3Ob7rgFIrrFKwNCsjenrrJ57q2xOPkP0NXM8M+tR5tsl2xq1QQSgRTWyFjX3LIuhW9p5+E/tovrVM9eeufg/er4dw73/k15qamqyFtStS8az6T9aow6dXqOuGyhELd61HCtYjsieU5oexOCVqdZ58IYBWjQ7FEb6uhnNykGIGtgfCrUFmE/GUgFyxcKiVt6gmWztvtli/L0ja89/+89zLY7zUt+vXv4BDba86G1vqz5saN8TJ9TiqzbQ4d9YL/Y7zWKJzRJxWjJyaowsWWbBUhA4PsK80OhiSyq2Jl9oTSg3ZY6MlDuS7KIY08ElhhEaebSoRgcz+cats/nQuz76vn/6wXmXXhqcOHTg9DE3fu6YNbh4XHZPqcuWixGXcCMHLQ6AD+UYoxZQJFyKLK3aJSn6RSEWExKHY2UdSET4w1RV9kWxM+tbVn9ttV8fqxVPavrZxcNe/7SGaNu+7HNXGkFPj9stW5+GelceaqWIYDXBLamJ+gDT14yvdfKlOwJ6FCk6ufC+qbiKp0kwrRLrt1rwm8SPE0Cg4cYDxnQhVjuzJtkrPT3KQ1j3RdEFx6Gk2RKwpkwoSPoqWOlL54eZUv9KVn6r4zpN33GfVvHUk8fcweZh1aYhMaAKfgJBCrcXn6WZbdkaZrBFFzrss8BJaglUmHF2JfhidKLm2/QBYhKD1aLNtATLg6E8TDIDOmTkU6IcJJVZJN1W36rtTMj/rsiTW4jo8GjdazSG/OeN1sWzNzsLlaZaEl42YHYBa4R5r5bSLARZY4gGhhSrso543eii7qh9yzTVo4s0TZ0Fuyklm/rSpRUaSubVxNcPqbVXf/Bdn/tn7JqXvey8ml+hi4ad/kvWyuWHN9RKM6C+ZYkSKIQPB7rRBkgSuEeOjJTdTcmbS8hbyi13viDamytrXyztwx3pzcfKn8vT8Zmt12+9W34cZQSdnJr0Rig9ZZ21dElVdS9eI1oPHbfa3ur9Nsk9y8QMe6n0MeAePHeDjBFpCTCugi76QOetXBaHJrnTSboxG+U9a6RG2s6E9ydmiGCyQ4satCLDw3Ehvt5TwWfb7ujX4D9zfzgFLv3Aq4dOWdlz4VC2+Psj+cKvT2Rz1eG8y1PBUGVD1pOKgMFOsNbgjcDsIO3IxAVvaaS9CiqWIOpRoDSznLDXYR7LRW9F9kWtn0h3dybVHZFy/70lGtuyNNz24fd+HvppQys7dqv0v69+1oX1ZOnlo9ncOcP5UiOUGnDhW2xGcWswSYOPmn5+VBLLTDR933VKBNaSLuZ1PBLSdty2H4RR1bcaI+6g2hRd4UK2ZMzssDkYrDKJMg5fZkSugp+l6coRsKUEWcqiEHGXpUWr8drERgax8D48yoXHYGwunFyS1ZeKukpQR2HSuKKOIrFcKDGniGZS8hZy4a3Eyu4WhTPILWuQ5vYg9a3IKtzUyvI0UkXSs8NskxfVm1ZyxpCfPbvp5BeuFYsnjYm20xDoHxpqM8dWGC6izGBbPx2tkUCimVB2clfZLUcVUgbAZi/To5g+hryyyuBh8HaVsaGpCnr/afBAd7YB9HrUVwH1RCXrUGVhYPl3RtL+fj9XX1lxT/761qu2Htcx68du9xL97lt+d3RNsXD2iGw9vUHdC0Zo5eQRueI2rJgCBlxKE/Tyt5ozyaxp2f3VDMYjXWTjD6/XzxTtnBOZSWCQtsBgHMUL7z3228HvA6CNMxXsUS03w3ewHwW+5qmCusGhzbU1oMHMGCPR1eph7TcBoEX732k5rvZrsagjQzqsxpP9cu3Xbxfjz7/pnUf8FV715ksedZI3/dJxtfj0UWqtqVPPsmAaCykUn79GmgYvolVNhWGrmue+BE+xagCIIJUDw6URgMkAgCbVk/vQGTbTmNhg33hiMAtWd6t004GBliNFIMumjeSQ2dFGzoMH3yiT+TzvK5eWxTDNijWH58XI3y2Sf9XWq760jDPOj/KHrLPbL9osD144Rq2TPBl5ADB1wmLuJ8dYDWTDmyIVIdiirYTc6US5C4US+xWJHakUexPlTvdzb1pGzuEbbrjpPjHGnJo6z+mNnfSotemhV46nc08eyedHGnnLcotkFQzWLBXDbjZ5aplzlwX7apMODBXTrOOpddx0g/cM4rINDxqVC7ebCadVkL1YCLslyVomotlCikMp2dMZOQv91F1OCrUQUjzzs5gBv+51j330uN170bAzOH/E6Z4wbPXCqpWw1AayIIcHCmh5UOm5wveK79gRcFwD6ZrxqM8bk5sZT+fVvLs0kGejVNMYZOBBj/suPYs0uFEO2MD3oSaBTDdULVFLu1TZN6DwzrQQ/7Kgqv+eutmurVd9+y7j4NTUpDdI5i7a5K28fFi2Hlm300bNzq0KWI0iIR9wlsbXNWsc74+xXu0JxDC/0W8xWLmaF+jr1SxEk2uxItScu6sgWjmVR3+fzm25Vb7KOufzkOOV3gMRBXKgKt2+Cvf1VeVHbVn/6iE1dnNnzdJ9Ltm+qzMArNvF1sILG8XsyyfkwsOHiuUAzRmGBmW+6v3EZ6Fh9LPsH+ujBUYcS/Upa2oakIcKItuEBjBAeaotyATGAyuSDi3zyOe13ziUrvmb91/3r184lufUr17rrlfgAQ224LJ//+q3jK93Zp+xQR66YnOx8xFr1SErLNokeEya6eKw/lAHbHReUdC6uR65x4HLEKr1WDPdKdKFeEmV0x4g7HliDKn6wqcVqg0WafT7C2r82pni5C9//r3v5XGS0GOPtG/bvJa6z1wr2hc35copVdEZ9kQUSMqtVNmyyKtZRtVe3/LbXeF0EuW0FFn708zZ3qbwzo4V7FuTzt3x4wfEq//kOSeMWp0XTDi93xt3Fh80puYt9Nh1V7Y8n/UX5Yg2DnjGR0QjxKXkQ3v6azDJaJ9NpwDd+1RZaS7limMVS3XX6vuOqlc966TAzl1fwbgOZmgArYB0a0onfFk8SI0Mg6DUUGtqr+nErdIPkaajKwPaq2ay5MrOchK9lGgpVf7+HtVv68rqN1t58B8ffN9Xpy+44gJ/rdc7ecSJL5lw0ueNyZWTJqxetSkiyxcZdxkKjMyD2aBxTDe2LjpscXe51DXra2dKvjGl0o7oOOD0sakRfF0AMc24NJ3UVZxB4Y9IahLL5wkYMYVJJO1WWqhdMXnfWxJj31pW677z4Ws/xd4UV1xxgU+j/pknBNEbT3Onn7SOZuuVvC0cQ1lmKZtub5mC8cheXTXM44PN0GWPOuT0ga7vqfY20FIunrZCPnWpMlik5o4lOfrh/c6WD//zVR9cpRmeN3Wes75Te+qpYnFyRLXOrqiVdZ5IKmRJB0dEVrh5Lr1+ptyVQtjtTNqLibJ3dKmye4XqBztW9eAgoz2PWvOo9jFC1MXkOyaDxkr8vBPU9G+tocUzx1VrbFjFLhgu6Kpq+Zim2hu10GpEZFImd/5L87wjsoyyawi2DksgTGLL/jJ6L5pEBzdB72lo5mF/3aeAWqo5WLKGdrdU7QvtPPj4of7m2+9vru+/9Z6XDp/Qn33aaDb3++Pp9OMmsvlaFfR4oZhVh4K1BFtsiTG9JdgCxp3xWzLdyFL3znvKaK91EsyFbx6psN2nYK5n1Wf7Vv3OTlH5j+Wi8p3D6b7d37/+++zJczw/XvXWF1y0Pp/+w/Fs5txm3hoKJQgcACWh9VbM3tGsPo/BFL7/zMoxM5j4jOBEvkiEP0iktZwKt5WQ046l3ZKWvVc51XYltE4edgdnj9idE+oiqgQogYoBewmhGATDipeRkyhtYKjNNI18Z/X3avNgNtvkpFmDCOBlYu+Zrq3MyE0yctqpcto5eb3U8vsZ2VEhnHYh7NlC0nxC1qKU9lJi0VKm/MXc9ufOrP3sHb7JyUmbTqDxTd7y8zfRwuS4aD1kRHWGqiKGMxjTyhUm5wiXr4/5gwrvWp+ioPHr6yxZTwZZO6o7XUo2SrDdCIVWARUGsJmhqSdxaEmmXiOATJgIlTCoF0R9qsx0KdzRFdXvLavGN9v5yK1feM8Ns8dznx3P137JX120oV4kzxtVCxcNF8sPHVa9NVU7FRWRaa6kArhlKOYGUC8903BDmK3LEhRdoOkYp8+Rkh3Fk8PIwRlFAxlST1bQPFospNqnSK44trAtRwzbIh/3rbwZiCwIKXM8QH0KM5MMHMnNDYBABmRhA1DDglmVnWm5IvsWMeCvv2Y5TgGGZUiHaay1T63/xHVXfePyH1/bP3zTs35tgzX/B2vE0oUT1FpfU13bztGaMqw1Lla0LEqzII58cgOKQUnTHCBSrmOntdDOh0IRNpzMCtmfTPt9lYzW0uh7ld1s0GH+PeUESbO2fG4Y6xs8vzGDtbpEYkARwDym06mwWLZHFhZp9POHirH/+8l3ffbm8lqnpqas7y1v3/gQf/bZ49S6pE6dU1w5GBJU+Nra3cZQpjhTTidV7kqivG5M/kokwjt6svKjDtX2xpazOyk2zXzxmmuOiTzonu7xy97x0sdvyg+8dE12+LyJ5OBEMwexRBrWnWa9lf5UGvA2o6xLgNvEPuQszE/XjMkiFV4nEpWFVLmdjEQnL6x2LqzpmLxDMfkHYvIOpyqYK3r27LHy6bj0NU998Hq//bRRu33BKPUeOUS9sbqKREBguUgGIdgartwfJr3kJ7SUa5q8TLNeNPuK4RYDSusaQ+fnzG5YNfY1njbG8JvPLV4bDcRrFqkNiXYRi2q7K2oHW1TbuUy1mxbtof/Y0J24rfTBuzv38o/e8JRnjOcLL6zZ6WOaTrKpKfpBjfoUop3GCRIKftOERXOL5afMY9ZAu3kuIMVdBdINoZTTbtOwRJbFzwb73RnvnKMAGWayW3heS7aYjmWJdHCtcUSVhT6FB3qitn25aH5rnurf+9y1n9x+d67x5/E9f/y/n/s7W/KDl4/l82dWil7dp1jAn8lRuQbq2F/L1BnwBGKYRQN5ehKqjverxvbwdjGsGPj98MQyeG+CcYcJdsqnBTmRLOVrPrw32fgXH33fZ/b9PK77l/F3PuDBFg24vGF8JF159ka554/XqgMPmlCHqJL3yTLtHh6JyaEBBzOSQGMsYtBVLTEwsheDzkLnroQuuJDc4RMj7VKEl1x0Y8tfWhGVHy7KkU+2ZP1fPv2+T/83mt6zXveseiOzzxnPW+c07c6ZLsXrJaV+KkWSy8pipir7OhTsXiFvf18Fh/qpfeCm93/q0E/bqJe/cnLzcNj5zXXO8uVrrNmTRqwuxs4YWovRLjNooEfIlYZhnLCiL8WaXngvmLSJpRHoTDtJorxeIpxuQW47U/ZcWshtmSru8Cy1UHHz9eMV50VVK334iOhVqtQTDgMu0D7rJAMolVNgNJlOhkpKPvNhTNeYE2by+DMmX2bk9xPltgtyO6lU85KsnYmUt3dk8MNMWbd96H3f+m9re+ml5wXumPec9WrluRNO9+xhu7euRgPfo4EAgwigC6cpR1lSaSWBPuBBwzWKW9NRNV72Zlw0S42Ms0uhUGZonfRqh9/Injh55HkCnoooyCLlt9FxisnfHxX2rVFhfb1Pznd+0jVcfvnlbn+offZZlYNv3mwvnjNCC42awpqyKYo5oPRRzuaWxjNklVrLCZ32TNHTpHRypw9l7F0MrsU4Yp/SwioyZfUS4be6VP3Rkmp8aV5VvvjpuxhJ/Duvm3zQaLJwboNaZ/lWsoUsqktlFbm0lhPpHkyFuzfK7X2x8Hfd8O6b7vhpe/ZY/Pulb7rk1zeLg88akyvnD6nuKQ2KG6HIHIzJZviQR2FrwIV9hYx8iO+joWlqA18NsJksR3dmzNQKJAK6u8KphNaEc0wwyY30VE9Vkh4F0ysq/MGiGP6nduF84dPX3rh0LK7xeLzG5LUvq53SPnjecD53+XA6f25Ddoc8lXKfCvuGxUESUhBAA7rzxn47bAhofDV4RhWzKShHh1EgJjpprpD02q1EOocH0tvekZVbVorqDylsbPt5MAte+9cXP300nb58OFs6t1a0hz2ZYegOS6QwApfNjC2fwV2mnnMB7xQpOUlKTi9XTjsV7kKivD1RYf+oK4LdkQj3RxQeGkvG5q6//vr8ktf81uYTwoWLRu3O84eswSOHaFCryw6FGUzR01WwRT+vGjhhNk2ZXOI9sEwLzCKfC198nUm0AOwoI7ufCbufS3ztdDNyZlLL3xVJb19M/sxAevOZEyx2M9myR89o3TQ1hZc75h8vf+1TnrHOXbl4RHUf16DOpioNqiHFnApj3CdYDkaxzzJNPanmCNm89IQpQa2SnYJzAR+6XkUCr39GNzsAaGuPNfj+sCSNAtbmw/snVV4vJnclEcFKTN7Ojgq/3S7CmwY5bf/cz0Gjf8wX/b9oj5dPXV6R1tzZa7KFi8ByqVrphobqNWuqZ1dURI7CaHZzerFNSglsGYamMZRkxpBprpTdZZY/G6ClRzXVpkano6qHIml/bSC9L8W5tYccCnxPnuyL7PSqlZ4cUrohoHSsQlnVV0XTo6zmU+6iTcKSIz5nITsA+A3grfTMK0GhI3IQblYxy4XYULytanRYjh/YTRvf9/fvvPGvf9J6vvjNF525jhZfPKFWnjlcLG+sy67rYWa7PtC5f8IecYhL/EzjeeL4VCTkxqkVdFPhtxOpukRiseKpzpAvNzfsZPMItcfrou96EhJejUrp4rf0QyulK4ZtZvaolgJin5rCmX2wYJBepcQKjTEt97GjmNxWV3qH21T/945T/eiH3v7lVaDlx6/3/3vN0582YS09zpfxg0moNRhEXBB1cyVm4tzeB0nmgMJDHcvde9bQrx84Rg2NY7qNf/9dr3zchv6uy9Yl+540ks6tD+TAAyBbNv1KAJXPEwkDX32/APzjnqXKjXNl9TKyulKqQaFUK5HuHR1r6IeR8g4MhHewH9HhFWvt8veNsf4xvYCjXuy8qUuDs+IDjxuzVl4wJHpPaKjOhjr161URkQcvPW23UW5FnV+WvlYGWGDxJ0vctElqKdXFhEV4C/JzWnpzlP6FxjyYJeCrkjHOlymVTpIXop2R3YopmO+JyvaWaHxjTjZv/uI1n9l9T9fi0iuf8bC1/uCpTTu+qEm9hzZVt1lTXRfeXWwLzBpG7RvFk8xQVcmMAQEAAKUXe5kjl35ifN9NzoXzVzc3y/NQx38NBOtmRyR83g95IVRGTj+TFhhcrUgF+3rIL+z6N1uJd+vnrv/c4j291vvy594wddHzRpO53wupf3Ygo7GK6rihgi7CqASwf9gHSEvjAMDZ/AmfTA226HXXHi6lZJd9HQnG4FoWHpOgtqjTXLFu72I+etW73/mta+7L6/xl/12/FGALbvLkO64cacjikg35vj87qbhzw3h6WFSAILKRqGPkNTr9BfoKrwmtVUYgMOaPxkRW65hB1/aLWPpZTGE0UG4cyTCKhddNC+fWtlW/eTmt3Vhdkft+qiZcKXH+a15xqi/6W5QcBJh+KIV3OO16h7/5d3/XvSeb9HevvGhDw4lfuNZtvRKTDEaythXIWE9VYb8CPSmkNBPjwgIFEh7xwitS6WWZ8qNMiTjDFDHhpT3lT3dUeGePqrcPZOOOQdjcedM73/f/IKOXveYZT5mwF167wWk/ely061XZt5wcBnLoIukueQ4tNQcHADD6EwVFQuhJoahxI+hlI6okAwo6A1HZ0ZXV2/pFcEdfejtCd2jn3e3QPOeK3zv5BO/Qc0ftpQubYuXUGvWHKyrxQi6pwMVgmMQcZrrLyiaDR8EwZRGgURddBWjHeF0uALRgWQG+FlyEqlQ4RaLcLCUvjpUb9aTXi6gy01P1H7Qo+F63CG/JB+Heu8N0eNHrX3juyd7smza6s48do/lGregKIN9a6gRWDRJAFIq6U44C2OSZOjFkbfDRzCRPpRSkkfTjWASDiMIoKpxWrNw7uhR8t6uq/7YUjey4O+/tsVdeGY46rY1ZLoeFTbFI7JkvXvOBhXuyZ4/JzygSf/jmZ18wVixdMqo6jx5SvU0V6tY8a+AwtGT8W8yTzUlOaYZ8xLpDA26l7wFPeMLaGu8kncHrbhN3j8hFj0f2qDpYlvXFNjV3zFLzk307+MSXmmes0NRUKd47Jpd4PF4EbLtH0C1nVWTnFY186Ul12W36MvJdldqOzISQhdBdN06m2IWj4P6LK3NpFxk5aUxumlhBGolK2qdKFlMwE4vgtl7hfz9Jre9tyJu7fpZu2vG4Trzmq9/yrHNGosXfambL51Xy3npXph5I5wj0hbJkYns5Zn/Eyk4i8pNIBWDkzHSpcmeXwtu6ovrDlWJi183XXNO5q/f45NdPNk+z2k8ZsQZ/MCK654yqlXozX2LvJZhIY0PAlwKgFEBoGAuzhxM8VcgqCmWnkXCinghjsOASZWepcgAi7I/I3xMpd29kVw6mwp8eFO6hb1/1t6DI3+cfl7zx8nVr1fQzJuTiM8bE0sOH5cp4TfUqFcpcSEvwwZ1W4elk0Fic66LiyNvVIHfZ7dfjpxnIWzW5NN1dwx7E4ZUKJ4soTDqqOuhZ9UGX6nGPard37Or3cV7kyv3eje96/9x9vij30S+c/Pikbd3pXbC2WLhopFh63IhcWdtQ3XqgUs8T0uJTCU8qfJgK7ZmDRS9NK7UUSwOK2iAfQAukfm4+oGqvrZoLi6p581Ix9jEvrP3bh97+of/mofTMyy+vZGFrU8OOTh5Sg5OqKnpYXQxOrolsjU9paIk8sIX0bcoDT+S+J3LHswoMG2b7dPZzKfcC51l6Ug8MY/vk06IYlofV+C07io1/8clrvvi5u1ra337D5Olj1vILxuTSc0bk0kk12Q9dmdlabgPg0im42UF+nJIXRQrnntfqi/BgW9XvWBHNH3YLf19c+NMhZb1xf2XzCUHr4o1ieXKN2zupKnse2Glom5Q6QGYTsLRZj4LP2I+tZMRp3TV7UvDUFqEi4RcDMZr0rVq/p/yoT0E8UMHegeV9py3df+/n9i03XvvpuwXKP+t1L14vlVorhWdJSyy2k3Du21dd9Qsji3vB31xx5pb4zsmxbObpjWz5pErRDyyVO3ADAj8rJxf5Ux5zjuLEsQrTSPhZpIJORMHByPJ3RNLemZB9IJfWnq9e87E9x0N+encf5Re9fnLzsGqdP2IvPWOYVh41ItuNQMVV2xIeexox26BMIHXg0yTR0hRVSy7ZTNk0QLmJx/I9fJceD1xOaNLTDy2VWz72dRqpMOqL6qCnatFAhQf7uX/rQAS3RBRsm3dp17ePoWTy9/9k8jdGaeHiUbVyTpNWNtdVvxZS5PtCe2FqIrGegsbtvaO88jjfKuX5BiAo/RiRd3MsYhNjY1fATEhuGMLuK8uklybKHyQqHPSl3+2q6p0tVfvuUt68NZLuf974/o/8Qsb7l77hhU+sUuc5Feo8oVa0NtflSlChruMVCXiiMALiwdiAqiEi0kPiMCGK5x1qkI4Bdl3T6F4hfBMxhUpRJIj6lkNLYniwUEx8bjrbePVHr/78t+7u/v7V9937FfilAVsYcJmaqjle97mnFT9869ps/+hI0bJrMiIrRwcC9G5ta5Zb2mQNXTOeqMIUbo/9JxLp5qlyU3Rto8JdGahgf1+Gd/RU5UddCnYm0ttz4//92M/V/LLcFpNXTI7X/PiFa63Wa7bIxbUN1XNJKIGRrNAwsxM82SojWybkZLG0EciSWIatqPCnY/J/FOfunaly9nTJO9TN3Wl770Lrpptu+h87pRe/8qJzT/VaV45Z7ScOq85QpYhtsDHw8KNLkXCqheTEKhJlp5ly04jsNFLOQqTcXZHybm8X3g740fQd/yANqofuTuH/Pz0Ov/lHz33EsFq4cMjunF+n5EF1K29WVOL7MrZ56LbQXjKc5uNrUyhog09dfJcdF1AceYKHNmOTOflFQlaeASxCgiCcBIlcpLzDAwp2dJV3Wyet/DALg503vuueHQbPfsOljz/dO/jGCZp53JhcqtelZrgACMBBLA3YAvo+yyCYaaELuEw5KsG8BuWmsXTSSLrdWAUHIhn8qGtX8d7uzGxrV2XRPvRTgcF7H3Puk1d46tteVD1hqXvOiOxc3FStJzTs7iZfRkj8XdDdXSrp7vAhKV30zUQAYzKqqa36XjMMywVxSV1mJkcRk5f2lZ/0qLrcpvot83n9My1v7PM3vfMGeI/8wn28aOpFE66InzmcLp9bz1on+jQYcWQaqLxguxaUb9jnBVlpoZy4sNwoLpx2Sv6BHkyOReVgLPzpnlWdTX3v8Dcrm/v3R7Dpsqnf3lgvWk+oZK3HV7PBRlvlfqFElpIzaCtnOVXBwUg6exPb3dezKgfay8MLP2sMgqRxfcN9TEP2Xj6m2heMqoWwVnQdlBIo0iIwIslXifCKhLwsVW6WKxedusVcOPt6yQwfAAAUjUlEQVR7FNyxWFR3Rl6wLyZ3Jslrs/boluPGVLk3m3Xy9ZOb11LrvFGx+BvDeevsuhpsDlTiC1Iu8E2wQBGpYKqoPb3KwsN0Mg39vfQD0wwEZoriOZOYxVZIkSsl8oIEBlgMEnJmuxTu6YrGDzqqsW1R1Hb049q+493NvjfrdLx+9oVveuG5a2n6aUPFyuMDlZ4WiqzpU+aFgA5lwtR0nYTrCVk4FxIB+BldYp+yVcDUH/TJm+2qyjcXs+pnP3ztz67px9j13h3Tm3yVneBSelIgcrBgTvVFdlIg0rWBldZ9kXi+Sl3fykQg4FOAkzTj0xSm4zB2bYuGmhVrlqaL0U/drk79X9/4KSD+s9542Zpxe/5Jzaz1vCHVPTso4hEhUzSXipTcxQFVD3VkdUck/O0R+duTItxhj9rzW6f+32l35T0CAP2o9Bt/uM5u/+EodR9ck23Xlz2yZUyAm1EFs6QI8iER8OjmTLGLBRtRw+UqUQJDQNJUiShS4UJPNHd2ZeU/WzLctmJ7u+NZZ8e3t/7ieAcdy/2LfSIOzp7fLFoXNvKVh1gqH8+VFWbSTjPyOoNCLA4Kf0es/J19gmTcm4292lytGF6+u822Y/l+785rvfCN569pFvKJ46r9xKrqPcq16DSPpOcBAFUQwIAPWnJijRs4O50YVrSREOlJjqEeKiBh/cwtUp7lkZPKM2UVmXCRr8/1ZHigryo7+qr5nz0Vbk+c6s4vXvOPd9kIuDvX8dO+Z/LKK8OqvfcxQ9R65pDqPK4uBqdVRRx6MvY8kdnaolmbTJvxE0ZCi0ZrCVCWjl4Mu7IsOVcO1yM6l7Zh5pDnShSFVIOcxEwqvX291N0Wieqtfau53V6sPGBy1se+48rwxJX2rzfy1vmNYvnUat4Z9eVg2FL5kCBR5zluyraEsIQlkOlL4ShlOQoRSFqWkJbFYq5M04s4yyXK7ZwSW8iWspNl2fyPblG96v1X3/wrr5aftsmP8b//UoEtWLuzL7/c3bB55Dknpre/ZV12cMuYnHeqciA8GROORzYg5UkvmJbBZC7VVxXZEVXVU7XFDtV29lT43W5R+UEvd7YtebU9t7/nPb1jfF+O2ctNvuxlNVUZXHRKceAVI7T8SEsITCqlVPKIRHB7olg6s5F0t7elc0ufqtv7efV2Wv+gXfeGfn7hqy97yAQtvHhErDx3mLqbqrInrCKhWLiqYzdUjzAZAlIa77vd3L+1L6rbBll4x3ylMrvrOOqKL3jdFRsD0T23Rr0LGqpzbqPobKrISDii4BFsLkUC+8A23Cb0FDSw4gJwU0imMGcklZ5KFRxUvNZA+DORcO5Mpbt7IJAUBHsTu7LrUDE3s+sejq39SRvgqW+4/DEnigN/vJ5mnrymmGs2ZFdAZKXZWNBnQhAbUCYhWcKsoFB1qYbPqCOqB3pU/V5Hht/qpP6t3djacesNv5iAwM/ycCBhPiHd/tB62vvNqmo/1aXs9JBSO6RYoMwNVMw2vrYAb0WP/C6lVpohZCseZczRwVMx1lUFqk+h6ojabFvVv9sW1ZtWqPL1m9/1/tt+lvd2v/7eqSnradQeamRzp7gqroLanygrL3IvSQt7kLteVxZFm27d1/tp4Ov9+jr/683BE+HmpSX3eCXwk/9r8sRKkb14omg9Z0i1H+TIxEJUiaWj+lSJe+Qf7ItwW1+FtyaFf1vqVLd9+R0fOHh/X7ef9P5g6GnH8oxQDJ7ZLFrn1mXvIYGM1vgKgigU1kyV1xYFzBTTnUtdXLCsQqXKVZFwVSp5JHyRCncxI/dgRvbOWLg7BxTu6VvezlQGu39ejJ77672Z/LPJzW6Wn1eX0VPqsvfouupvrKm+F8ouuSplEzLEMlhbDqwK9p+KqFqAhRaR/52uqn9pOQ++/tVr/v4eyw3uam0ueN1vbwwof3RFdn+9ovrn1EVyRpWiSkWkOg6r1CpLLcTaBRrtzdD4Vw7Qmnd88Z0f/+bdXfOL3/DyUWknjwlU/+Eii/xEeIfjrLJtRfX/8550+C977QW/e4K1+OoJtXRmQ64ITw1YHq2lbHoSX2qFqiurKlI11aca8pu4a4WzPapsa4vwuwMKb+1La/s3r/7Qgbt7Hb9M3/e0qT8YsTPnpExaVSWL5YrK9/3TW+8Zq/v+sG7wtnJObY5JGvxmPe+d25Dts6qqs64m+35FwSYeOabmUGu2qJa3wSdNKbR9fTXAFEOCxbqTJOS2Y3IORcLdGSt/x0AE+2MV7FED2nnj+z8CGf1RPMH7dgUm3/SSDXbWf/qQaj+pkbceW1PtTSFFoqJScsGKxXXyxBxIicwocuTUwlF6oqirYgIc7KmY/YbCpVi6+yNydibk7Y0L90CsxF4ZyX3f+MDWnx9r+r5dVrrgiiv8xGmPVXI5poQ1IqgYsgpqkChCV2UVVxRVm5KaI4q6S3LIoWLconzUFUVgk+VbRQAsRhRWnmUOLbaV9bVuQR/67Lu/su0+vpRf/bqj7Cp+qRYDgMvG9bVHrU32v2JEzj2todojocSkF4zPhczFLmAylkh/uqf8O7oy+M+uDLfnlnt7UbFnh1ZW4m3eacVJrZbcunWrmS1xv11CMTk16QbLtNZ28qcJy3l4IcVQLov5tFA7ZEE77DzdPUwziwf9iWI+mZfPXP/M4t5qfVHAHKbDwXJncJYvsidUi96JVjEoUqJDy0W4N6PKflUd7NnYtjut9UG+QAvyJjpPHvcu+H+9r8sPH7Zb1RaA95GCioc4hTrFF/kW1842eSpZ44okcGQihMKcEJAeraKAtlt5S5lyZ1LlTce5e8hSzv7Azg9ZcbvfbMo8z4fk7GxNLZxxfK4FB3j/jKGTN6ZzvzUqF184JFdOw74FSADGUCptynOHYukuRCrY0ZPBDwZUuW1A7o8Ky9rju36LDmmG/i/Avj1mDxTWrVpdcKtVu7rij53qWOmjQxk/OFDxySFFG10RjzoqaZAqfLB9tdmYlRfk9iVZ3bywe7mw5+LC3p0U7p7ECnZlItynXPtANsjawfogp+28pljbB9KHmJyctBbOWGBQfvz0cUVbic444ww1hb+YmirpCQ+kaz7m14JYuL293XetYsJxnfMtmZymVJ6k0t6TFLTLdvPdlFfbvbwno9GouE/i4DG/yiMviOdt7dqeU4xGbjxwG4Wih7okT/VVepKv8nU2FWHBcnNhs12OsMF3KQpldVPhzKeFNZtTcDixaVoU7uFCFAtjPg26mZ9jjeaTTfIX5Ow9jqv8k1+az911h+3qHS1nISyGRJad5snkDF/F612ZjQmLRgoh0kQ6s4ny5wcUzOQU7BJU7Nsi7JV+fzi/fv364ricw1NT1tmHD9sPW7/DphUKWna43lHOQypUnBaI9CEuZQ/1hBx3KLcyZR/oqsq/LKnmp7xDdPvPFFsVifP+fMoOl26GJRvVRmvq3sRneKeJ5qHzh2XnxTXqnh+KaAQzTzCpCMyWRAEqqs51C7ALKtsGonJbJL3tnuPsqQyy9kE/Lx4Iz/Vx3syrZ8349nH1gMhPFInJP590hw/Hjj0i/X4sHhzQ4AxfpKc4RbrekUVdCOVKJVwpbLsQcPRyEylpOSdnOibnQELefiHy/Y7nzG8QSbS/6MpePiQ3JZtkC/XHx7ceoWEf5xt0ly//X+fbJG13NrbJ7lAnHGSVs2r24GRfZVt8mW0UqhgStrSkYDdMGL5KqewiE9YgV9Z8It2ZTDoHpe0ckoWabrhe2xsq0pS6cm4pVL/U8V4pMfn853MO1j18mjibiFqtlqAziHpLPbGmGwk6gWi4nYhFu27VB5gjSTRBRIMYMDBRL3BVpeKpxcW06PfHs58plv689tQD8Pf+0jFbynsI1HCLf6jZ8mq/4RfpE1yZbFGFymXuHCxI/shOo+0brKXdvdRK23mYLHn1tLu+m940dVOpOfiF2g5IgJMTk8qQPQR6hh0XcZ64SZZFW9La7Gx+vB5ArHOtkgTD+YxL3S6lFcoPO17WrDWzrXRGflySurt5Z5CY3rRvn9eYWHb9zHcDu+2EubA9r6efiwGADCLHsVTqWkp2XZmF/397987bVh3GAfjc7cR1oqiitEyIFUYkxIK6IQbGfgW2DnyC9mvwGfoBWLsixIAQSIiBiwSVCJCS+HZ8LkYOAjEWVenb/vtsGRy/eZ/fiS8/28fzftMX/Xlb9dOzaf/gzWe7w/6dGq9tPp83xdHbed+9X47dW2Oxm7VZ82s3Ft+O2+67w1339bXh/NEir1eP17NtN+u2n15/p4u0fsJIrvpil8Vj83sznTXnzeHwuC6KvGp35dFmzK9vsupoGMvpuD+TbjYuqnF3Ns8fn836cbMtmmGZF93uoux+GZrueHPcPevsrxrH9V+twOU3+byZHWR/Zk09We2688NuUS66lP8397exP2QPm2J1VOddW9flRTXphrxrLs+8nDXdNN/fylb1/h1kzbhaD8N5PQz19pX+9Masz7LX+4f37u2/5ijsldurPSqu7tr/fsfWZ/Wtg7qZFH9UQ1eVB/26bOty1w3z/rwZhulwq99c20TcF+e3798u57/Mm+nJtL5WLJpysZ4U02LS7B+GDdV2sztafrW6sXwePhZ25+M7BydV99qyKN8ds/y9shhezXd9Ow7D9/2YfXeQjV/Ot5tH41iu1+vZ9pH73Ks7sF/Ma7587DH/qZ3kx6f1YV+VRbEtmm7Mu/1XBx0eZpe3g9tyty4PhrYv+sW87CfdpD89Pu1eoOcd+Qd37za3lj82k8lQVdV5VRRN0XRDvsz+PuVTXRe7/U/D2IxFdTicL4dhkx10/3nR6nl/AfvFPAL91aECL23Z8m/pcv/uUdMtjmfbdtr1xW6b1+1mVyzbs2H1fz+jH5qk4S+VwIf3Pzqc/rk5KfJ2llVZ2e6m23U9WbWr7frXn5erbx482H++yBOUJzgq9k+CFzdvVlXblhdVdXm+5HYyGbbLZf/FJ5/sT+jD8QkcXYQAAQJPKfDPY9Ln7jZ3fz9x9sbJtWmWHRf5qtl/rcLFOG7WF8X6j9+6pfvcp0zerxMgQCBRgZe+bEk0V2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lC2BMEbS4AAAQIECBAgQIAAAQIECKQpoGxJM1dbESBAgAABAgQIECBAgAABAkECypYgeGMJECBAgAABAgQIECBAgACBNAWULWnmaisCBAgQIECAAAECBAgQIEAgSEDZEgRvLAECBAgQIECAAAECBAgQIJCmgLIlzVxtRYAAAQIECBAgQIAAAQIECAQJKFuC4I0lQIAAAQIECBAgQIAAAQIE0hRQtqSZq60IECBAgAABAgQIECBAgACBIAFlSxC8sQQIECBAgAABAgQIECBAgECaAsqWNHO1FQECBAgQIECAAAECBAgQIBAkoGwJgjeWAAECBAgQIECAAAECBAgQSFNA2ZJmrrYiQIAAAQIECBAgQIAAAQIEggSULUHwxhIgQIAAAQIECBAgQIAAAQJpCihb0szVVgQIECBAgAABAgQIECBAgECQgLIlCN5YAgQIECBAgAABAgQIECBAIE0BZUuaudqKAAECBAgQIECAAAECBAgQCBJQtgTBG0uAAAECBAgQIECAAAECBAikKaBsSTNXWxEgQIAAAQIECBAgQIAAAQJBAsqWIHhjCRAgQIAAAQIECBAgQIAAgTQFlC1p5morAgQIECBAgAABAgQIECBAIEhA2RIEbywBAgQIECBAgAABAgQIECCQpoCyJc1cbUWAAAECBAgQIECAAAECBAgECShbguCNJUCAAAECBAgQIECAAAECBNIUULakmautCBAgQIAAAQIECBAgQIAAgSABZUsQvLEECBAgQIAAAQIECBAgQIBAmgLKljRztRUBAgQIECBAgAABAgQIECAQJKBsCYI3lgABAgQIECBAgAABAgQIEEhTQNmSZq62IkCAAAECBAgQIECAAAECBIIElC1B8MYSIECAAAECBAgQIECAAAECaQooW9LM1VYECBAgQIAAAQIECBAgQIBAkICyJQjeWAIECBAgQIAAAQIECBAgQCBNAWVLmrnaigABAgQIECBAgAABAgQIEAgSULYEwRtLgAABAgQIECBAgAABAgQIpCmgbEkzV1sRIECAAAECBAgQIECAAAECQQLKliB4YwkQIECAAAECBAgQIECAAIE0BZQtaeZqKwIECBAgQIAAAQIECBAgQCBIQNkSBG8sAQIECBAgQIAAAQIECBAgkKaAsiXNXG1FgAABAgQIECBAgAABAgQIBAkoW4LgjSVAgAABAgQIECBAgAABAgTSFFC2pJmrrQgQIECAAAECBAgQIECAAIEgAWVLELyxBAgQIECAAAECBAgQIECAQJoCypY0c7UVAQIECBAgQIAAAQIECBAgECSgbAmCN5YAAQIECBAgQIAAAQIECBBIU0DZkmautiJAgAABAgQIECBAgAABAgSCBJQtQfDGEiBAgAABAgQIECBAgAABAmkKKFvSzNVWBAgQIECAAAECBAgQIECAQJCAsiUI3lgCBAgQIECAAAECBAgQIEAgTQFlS5q52ooAAQIECBAgQIAAAQIECBAIEvgLiNgnf3BvEtA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3"/>
          <p:cNvSpPr/>
          <p:nvPr/>
        </p:nvSpPr>
        <p:spPr>
          <a:xfrm rot="21102289">
            <a:off x="12228197" y="8973810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56" name="Freeform 15"/>
          <p:cNvSpPr/>
          <p:nvPr/>
        </p:nvSpPr>
        <p:spPr>
          <a:xfrm>
            <a:off x="428749" y="5329940"/>
            <a:ext cx="1083395" cy="1448983"/>
          </a:xfrm>
          <a:custGeom>
            <a:avLst/>
            <a:gdLst/>
            <a:ahLst/>
            <a:cxnLst/>
            <a:rect l="l" t="t" r="r" b="b"/>
            <a:pathLst>
              <a:path w="1234440" h="2057400">
                <a:moveTo>
                  <a:pt x="0" y="0"/>
                </a:moveTo>
                <a:lnTo>
                  <a:pt x="1234440" y="0"/>
                </a:lnTo>
                <a:lnTo>
                  <a:pt x="12344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66675" cy="6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</a:b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8" name="Freeform 2"/>
          <p:cNvSpPr/>
          <p:nvPr/>
        </p:nvSpPr>
        <p:spPr>
          <a:xfrm>
            <a:off x="4062352" y="418865"/>
            <a:ext cx="1514864" cy="1382015"/>
          </a:xfrm>
          <a:custGeom>
            <a:avLst/>
            <a:gdLst/>
            <a:ahLst/>
            <a:cxnLst/>
            <a:rect l="l" t="t" r="r" b="b"/>
            <a:pathLst>
              <a:path w="1912737" h="1961782">
                <a:moveTo>
                  <a:pt x="0" y="0"/>
                </a:moveTo>
                <a:lnTo>
                  <a:pt x="1912737" y="0"/>
                </a:lnTo>
                <a:lnTo>
                  <a:pt x="1912737" y="1961781"/>
                </a:lnTo>
                <a:lnTo>
                  <a:pt x="0" y="196178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1" name="AutoShape 14" descr="data:image/png;base64,iVBORw0KGgoAAAANSUhEUgAAAcYAAAFICAYAAADK2F6BAAAAAXNSR0IArs4c6QAAIABJREFUeF7sfQm4XFWV7r/3mWoebt15vpkHQgKEURDx+XCinXiijTatrWCjgEYbwQGIiCIo8xgUUBppX0QQUbBliCgENAHCEKYEAgQykTn33hrOsF//+9RJyjzoKAKdpE59ubm3qk4NZ+2z97/XWv/6l0B8iy0QWyC2QGyB2AKxBbZaQMS2iC0QWyC2QGyB2AKxBbZZIAbG+GqILRBbILZAbIHYAg0WiIExvhxiC8QWiC0QWyC2QAyM8TUQWyC2QGyB2AKxBV7dArHHGF8ZsQViC8QWiC0QWyD2GONrILZAbIHYArEFYgvEHmN8DcQWiC0QWyC2QGyBHVogDqX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QAyMzTTa8bnGFogtEFsgtsAOLRAD4w5NFB8QWyC2QGyB2ALNZIEYGJtptONzjS0QWyC2QGyBHVogBsYdmig+ILZAbIHYArEFmskCMTA202jH5xpbILZAbIHYAju0QAyMOzRRfEBsgdgCsQViCzSTBWJgbKbRjs81tkBsgdgCsQV2aIEYGHdooviA2AKxBWILxBZoJgvEwNhMox2fa2yB2AKxBWIL7NACMTDu0ETxAbEFYgvEFogt0EwWiIGxmUY7PtfYArEFYgvEFtihBWJg3KGJ4gNiC8QWiC0QW6CZLBADYzONdnyusQViC8QWiC2wQwvEwLhDE8UHxBaILRBbILZAM1kgBsZmGu34XGMLxBaILRBbYIcWiIFxhyaKD4gtEFsgtkBsgWaywE4DjEopfpfE0qVLrYcffnjkox/9qP3KK68YQRAo/liWZbzWwEgp9Xls3Lhx6/kUCgX9Ot74nGEY0vf9oK2trSyE8JtpkN/oc1WLF9swzRxs2wNQQbVq6c8wDIF0YMOt1u2bf+2PHh4WyOWAzZuBTEbB8wLkcgHWrNHjBc9T2HPPUSFEeD++/c0WUErJkeefaBeGIVPpjcNwkz6cwEIBwPpqgMBTkGY4Z0T029i2Jij//7e9yisEBQWsA/h8dZOP3gOrQojgb/6C8Qu2WmDx4sX24KAopVJyGKgGQMoDEhJImIDrA88rwBZAN4BXBMDxisaqEACBCo+pKqC3Pm61+u+yAp4LgI8G8Xz66y66nQYYzz777OItt9xy/ubNm6fVajUTQOD7vhRCuAAsApwQgt83wrrGSVt/Cnx+6znVMVGZpqlqtZqwbbs2ZcqU3x955JHfOuaYY0b+OhPFRzVagMNw1wlfev+6hx89pb8atFjrN4mUY8hR1FA1g0DCgPQQSCVU+E+vulAigNB7HyAQSkhIPiWUCIQyIAzXU4brKyksVUtng/W5zIr+dx5yyeRvnX5bPJlf3zWo5v+oZdmShV/YsPK5jzpwncAvQ7nVhGNBSgVXAQFXygASvhDgUEkVKKkXWX2Xk0n/5vZSIBxNJVQgBAJfGWrUKgDF/tun7fuei1Izjnr59X3T+FUPPHjhnstfeOQ0z3tppjDWupbl11w3kIbhSAHlep6vpHYN+J/iIigEBKcUt456XAIYoH/BFwA+hPAVlK8HzPMdYVrtte6uPU52y6k/HnbYbG5q49trWGCnAca5c+caP/jBD45dvHjxWb7vl2q1GgcfUkr4PgdZ6PuNtxAnNVKGm97tjml8nn/zvVpaWlZ+5CMf+caVV17543jBfX3z4rHZ39nzuZ//8oLelavfkd6wXtqmgU1+BYYMYEkTwpecugj0NoVjwyWVwFgfJwKlnsiCIAkl6MgAViD0YyOGiXW249t7TFy4zz8d/Y/JE09c9vq+aXO/Sj1yXfqZh+75543PLJidqL7SJlGGJV2IwIfkmMAHpIRL+JMmF1BIUeMvKI6RUnpOcRhlQIeQj3Jjw78kApioijRGjJaVHZPf8YNxex92lZh61HBzW/31nf2yZdcOPvbUXeds2DT//0ixSkrhouYpmIalx0oFnt6dSGlABQRHCSE4zwIoEOMCECrDucYx40xi4CaAUgYgknCDDByn/+Ghof0+dcA+Fz36+r5pc7xqpwFGmnvWrFk9119//Q/L5fJ7hoeHhWFwBxQupo2gyMka6IkagmH0PI9vBNHtgVFPciHU4ODgom9/+9tHH3300U81xzC/sWep5s0zn/jRT45Zf9vt5w2NVAo1dxRe0oAoV+HA0BPTFwF8LqAiXEylAgwutPqrSASSe1q994WSElYQwPQVXAl4EHClheFkxiv+70PPHXviiWeLww6LF9y/cRjpVYw88fOOF+b930vdFxYcafobkErQifAhPPqJAYQJ1CAgYWrEE7KKQHJZNUJw5P8cG4TH67nGJVeYesG1A4VAZrA+Mfbxzpnv/VLPEaf/Pk5V/I0DBWDhwjmWmVh18DNLb/5hdfSZsUlbYXi0AsMwYXHfwki1zw0NwdBCEBgaCIURQEexla83mSEwGpB6rnEzGm5AOV4eJGp+ttbevtcF4wbf8Z1Jk07Z8rd/0+Z4xU4FjDT5V77ylbdfdNFFvwqCQCeoHMdBpcILJAS9Rs8w2tFGjxH4eEx0LD1E/kSPm6apAdXzPBx++OEXf/e73z195syZm5pjqN/Ys1SLF2fmHX/COe0PPfoZc2S9YyRNeKMeEoYN+G7dEwyXUYJiGAMPwZCAycf4KCezR2++fhy9kdBLMaHMNNZ3dTzbdeQR/zJ03nl/jMJ6b+yZ7P7vtmreeQesXfCri7Dyof0Spgs/IDD6MEwTvvLBwDYXUBkoGNzQ0J+XJnwRpo6l8iH0D8GRUMnQK/8yYHo1WKaNVUFLNTXuwGumHHD46WLm59bu/lZ9c87w3ns/89nlL911jhCrW9xaAFNaMIQPSVpEwC0MN/fcphjwlQswEsM543O8ZD2TZOjNjBT1aKmQDKxCWCbcIAUp+p8d6D/guLe97dK735yz2PXfdacDxmXLliWOPvrory1YsOAbAbdFnJjbhVOjECufI9Dx+cZwahRSjYCz8XcEltls9oUPf/jDJ7773e++7aijjorJOK/jWl573XWTl3z77LnpFc/vYdYqsOEwMQwoTwPeNk8xTFT5UsC3pE5u0fmwlIShBDypdJiVP0qjqKE9GDtIYEMyVStPGfvzSR/74NdKX/nK8tfxNZv+JWrJEuelBy84dvOiX3835W/Meu6IDs8ZtoOq58Piyqo8bX+TY0APg8AI/jAbHIXCeY+hO+aMCYwClqppoK067Sin+58vTTzgq/0dH7pZHHZYnMN6HVfeU09d0v3MMzddsnHLQx+wjcDUlCY/gFQeQKCTPu/qVKMetvqm01Rm3cMnVoYbTTCvH2bydRSGLzDsFEZHk14pP+WWSVP3/8zYsefEjsGrjNNOB4z8jtdcc03bmWee+fMXX3zxbVJKMwLGCASjMCoBz7IsFItF/bvxeXqH9Az5Wu23KKWf5+P1+5UZM2bc/qEPfejS/v7+FST61Nmvin/XajVj6tSpL4wfP37z67i+m+IlSinjmU996ktrf/ebb+bXriuUEkVsHN6oaTURMBoKMBnpEUCQcCByaXimBeEHsD2pn9Mhbx36Udqb5A+ndtK34RoORjpb16Xetf9VLfvv8+uknXLh+yYY+uNQGoa7rlweaf34x59sCqO/zpNcfefZYzY9dPu5auWTR2TNEacW+AikBS8AHHqNiplG+oAMz9mwkhkIOwlfGSDTRgXcuDAot5WXE5Kq4MLzXAg7i/Ve0i8MTrunc8oB18pszwuuNLykFL7rB55SVnUkkdxSTBbXiu6Zo6/zNHb7l5Fr0dX12w8sf/nei0Swuk/QS1SmTkMostpQ1QRinVskT9USSCUsPW7MQwpuLJUMc/tEVZ3Dp3cRhsX5Gs+zYBmtm8cP7TWno3vvP1gq9QqQULVKtqJMy/eDYceXzpqWlvwaIY6q7fZG31WAkd/zXe9615EPPPDAD0dHRwssx4jCqBFIRuHSZDKJSZMm6R/eohxj5EXyPsHQdV0dYiVA8of3Xdd1i8XiS5ZlbSiXywGBUUpJ9qslhPD22WefW7785S+fW2fGNuP1scNzXvX977cvueHfL8w/9/xRyc1lgx5HTdBjDF/KeWpyjkqJXEc7cn1dkMUCQCoqDwpRMPzhHoapLhnmRUwzCQy7DOupVTmrpvK5jc6IspgZ83wB6dW4Ca5sThirxh/z4X8S7/1gTCh4jRFTaq6x6pcPHr7+/psuSI0sm2ilbZTpiQgLlk/iN6nEXEclYFnIFNtRaOuEsFMg11gYdRelTpva6qroQTa1N+K5Cp6R8msytd6TznqlZME2AkeqoAIVbFGGua5idi1tn3H4SWLgkA07vLia9IAVK+a0Prjgl+ds3LTg04bYJCRIwAlTQl5QhjAJcSEhsZB30NNVRD5H8lQFgc85Yei5RCZ4ABf8X5IHLqWuijKECbfGCZd1LburDFQrSpRtt5LgVEMgPNSCxNpMep/LBnsOv7wZwXGn9Bg5H770pS8VbrnllnOXL1/+qSAIwmRHnWxDsIuAjxdHV1cX9t13X+RyOVSrVe09RkAYvYbeYpRrTCQS2nvk/dHRUQ2c/Gkk9RAkhRDPfeADH/j8xz72sTvjOq1XX6XoNT73+c+/57lf3HxZ9ysbB7LKDaeiJtcwG1X3GLlpcRJoGxpAfqAXsGxNEuARmqATks/ByjmX4aJ6SC9JAKwqVNIORgIfOd/SNJCq5yFvEEUDjDiG2jjUfWvrOw/7ivOBDzwbs41fY6wevrmw7K4rvl59/oF/S6eVqNTKYQ6LrH4Co0E/RMILBFL5FrT3DsLJFrXXSM+SnkeYxdKBcU3wYEjVD8JxZgCcLFdh2qjWvHARZp6fQT56pVAYkS3l5MTD/iXZ13er6Hx3XDL1GuD/yCNnHvLkEz//DxG82KNQ1mWKhjTAYhqGU7U3qLjpV2gtJdDZZSKVYGlqDdIgiYpBb3qVJOXQYTRYmxOGyw0JQwKVKj3MLJQoI9CgCpgh0wcjFYls+qC704l3fqFUOuPpZptTOy0w8nr54Ac/eNDdd9/9o3K5PDnyGLe/jgiQBLWxY8din3320eHT6NZIztEb23pYlaDJ10TeZwSeEYuV9wmclUol6O/vv/3QQw/98oc//OElzXZx/LUbdnXHHfl5Z3739OQji2a1bdki6DUyb6g5jHQIg0DveVlubBUL6Jw8EU5LQeevIA14pKGTtVr3MHVGUgBVEUD5ARyG8xxLM1aJnKy589wqspI1kwE8y8Yqyx7NzNxrdnHvvS8X744X3FcbOy2i8cfv77X0np//uLruialp05OKG0RlQQkPwvA1KCpp67EptnWitbsfgXTgkQxFkKsTpbgoh4SpkKlKQNXDrSN4XJJJcrXgGw4US3jIIverqMIOvOKY+YWBPWabP186T8yeHQsDvMpgKbXE+f2d3z527foHznb95zOizh2WKhl6goqeYVgCZdtAX5+JzvYkhKrq8id68AHTE5KEwxAYmXv062xk0+B7+DCspM4RB0EtZCnzOGmiGjCXPHY0nTz4J5Z14CltbZ9pKgbrTg2Mc+fOta+66qrP3HXXXRcxvPlqdYyR55jNZnHAAQegVCpt9QYbSTlR/jEMJ3hbyTq8zxArwTICykaPUwixaXBw8NyjjjrqounTp8c73FedxEq8cv31Yx/93tm3FJY+N65Y82yPZA4KEmnihgJzjUpJVKVAtrMT3ZMnIkgloAxDb4AJeJqoynCeXmkVRrgcm6FHE9Q8KJYRWIbOsYjAg61DgUIv3OsqgXL7+xaW3n7AialjjvnTXwvqzXacUvPM4V//7kPPzb/h3LS3fghejao3ECR2kOUIA4Zta2/CcjJo7e5DpqUDsBLw6OFzEyPIXg3LODhYJFN5wtLjq3wPNlztKRI6XZYWwNTkEUtV4EkDG2TJTffseV1h3Nu/Jrr2fqXZxuCvPd91667P3Xfvv1+3ZfTP/wBskHT9LDi6iN9XVRhmuB3xfKBUlOjrSSGXUwjUqPbi6TUKMotZx8hNS8BwKjcp5FvUdH6YAjpK11URPL0QGOldmi5GKik49vQlpdzhn8i3nr7gr/3eu8NxOzUw0sALFy5s/cQnPnH1kiVLjtAORUNdY70uces4DA0NYcqUKchkMnoC0yuMcoo8KCLrMJQaMVsjYGysfySINtRQBrlc7pEDDzzwjPHjxz9ZrVZtKaVXq9UsKuqYprly2rRpG2NvElg1+5tHPHbFnB93rN9USmiRKlZOsWicE1HBMkxUfU+TOromjUequwOBacEKycca+DySBbjgsv7KsWClkwiYH6kFMGwLrs2wnqsLzg3uarlI6DCfg81OMkhOnfib3CEHnQWlVla9EcdBNul6o1aQtbc4vvmymBkTP9RTt2SX3XHleRueW/iZvOVKMollUNWbDR0KZfkGZVakAdPJoNQziGS2RZdvkCLFRcOQYT0kvXdX2FBOBmYyQzkcwK3CJNlDSF07RzKIAR8WXB0636SSkNnBF7N9U8+Wye4nPWGYyhEbfFVOG8IuW2l7Jf60YnXMbAV+f+/xh6xcdddVnvvcJJs7SM/UpUx+UIU0GarW5Y1IWA7aWk10dQo4yRpcv1YXAyAwEvhIsAJsMwnbTOhNK8k6yuBEDYFRb4404xgQlkLN59i1I5XYb0EqPeHrppN9BpW0gcSwqNVM27axGVi3VojZux1BZ6cHRi6Yxx577EE/+9nPfjw6Ojo+ArgI8CJw5H0C3vTp03VYlV5hxECNgC56jCzWnp4e0MuMvMfIu4y8xkZvUynlplKplxzHecXzvHydDGQZhjGcTCbv6OnpueiQQw55cXfYKf0957B+7tz80ssuO9tf9PCnU1vKiSw3Jh5rGhm2oachdB7KI0gWW9A5aRzsUpGVAjAkQ3XcCXt6t6t1VkwLye4OiK52nZPkrcbSDklCD4siuUhLXSIi7SQ8LRAg3URb6ZFqgBHXD1oS0nKqypOjjljvtHfdlJ8x4xLR3d3UrEiugc/fcOLbVz4278J8sH6GUduIhPRhGxLlWk0vmlHaAcJCttSFQlc/JIk4ikpU4YLMxcNTAlV6hOkWJFt7IBL5emY5qjqth1ijOCsXXp9BOwvSyW4OnHS1yko9IYZNEZgqQEUazjOJQtfVaN/j1mYnvi1ceEp+5ZrHvr5u3YKTirlKYnTzMGwjofPxnqpoEKN3rrwE0ikfA/0m8i2+zhlqrUVl6Y0OGGKlDy9MpDOtSKVIgGMukphIQCSZh2OlNau0pxkoArCpIzKmzK+DyK4WgWEr4dUC6QeBym80jIGbHXPiHCF2L4nNXQIYZ8+enbjlllu+tnjx4lm+72ejOkUC3vY1jR0dHdhzzz3R2toKbmkagY9/87Vksvb29qK7uztketVBtFFNh3/z9VGINTomEhCovxfFzVf29PSc/973vvdSIUT17wGWXf21zGGtOO5fDlx1192XY/mqPbM+BGWQPRnA1TvWADYoGadQMwy0DA6gZewgYCdCnU6t2sFQEEu3yI4zYLQWYYzthcjlEXg+fGnAMA39HmT46IotlhNomnoA6TPkCu2bKMOCqCpdyF4WPvzW1mfyU/c8HnvvOa/ZPXy1eG7miXlzv1Z+ceGxBW9VW0IEcD0fgUkGKrSttTgDlVeSBbR09iORL0GYSbiurorTJA6WcbgMgzs5WMUeGMVuKKcYepdkhG8t8Qi1PEOKDseqyqp0HbbzWf+qLJgwEFAcQhpKFtvvMYu9n0V+3HPNPFazZ8+WH/2onP7447deDv+5A+BvgAl67gY8VLTyDedD4KVgiBra2xS6ekgsZmhcwlQJDXqQBFEy8gUSyQKymXbYdiIcAwIhozbKrieJuTlSCLS0o1UHT85fpjDSCAIfvjUCJVJQwdg1ptz3eNv+0i27k+LRLgGMBIzjjz9+4k9/+tPrt2zZMjPy5hrDpFt3uAAmTpyoPUd6jBGQRaDH3wS7trY2jB8/XoddozBqBEwR2DYCLx9rzEVGwFknBT198MEHf3LatGkLd3Vw+3u/v5o3L/PEBed9ZcM980/pqNSSTlBFhbEeEzrxz1yjIyy4BMC0g549JiHZ2YWay3AetNYqF0/Pd/USOmxJ2IO9cAYGdC7MJ7OOC7aufbTCBAtDrPBgGD5ErQrhWPA9F66QsH0DkqQDobDZNJUxZszc3NS9/k2M733p7z3XXf316rGfjV1444Xn5IYfPzKlqqj5AmbKQM0lEYONN4BKTcGyU8jk21Bo74aTbdUbEo/xa3rv3Ih4AXwqHmXaYBUHgGwvyza0eSgAwPpH3sI8pAGDIXZZAaQbNoVQDsBFtqYgLHqTPipGwhPF9q8m+6ZeLUSpqWuJueG8/94vv3vZ87ddb1krSmbgwWPDDenRodfRFT9IQLku0kkXA0M2isVwA2IENnyvAtvhhjFkiyNIIJEsIZdtgWnr/SSUT8UqRxN6lKhCGq4m7QjQOyUZsarJWQI5KDeAsoY1P6BWa4NhTrvdtmf8ixCfXrWrz4no++8ywLhkyRLn+OOPP+aPf/zjhb7v61kXAVpUZhF5kgQ7AuPAwIAGM3p3PJYeoA7H1WoaNPv6+tDf318vFQjl5HiLZOQi4I1ANwJKvidv0X0AbqlUun7GjBnfnDRp0ord5eJ4veehfvmfffNPP+3K9NLF78t4o1pqjGEbUjukb2jPgJNtVLrI9rSiY2gcrFwR1ZoLaSc0s5EkDosiDaSb5zKwB4aAljbUDBYz+zDILdceSL0IUkuERD+aSaBZeIpepdYAFRj1PdTymfXJCWO/6bS2XyeanEyllDI3/+cP3v3i7y+91qmsabUStqi5I1p0wVAGfNuFT5jyDDhOFqXWTh1WFUZeg2PVcXXjI+kHqPk+AiMFJ0evcSyQLEFRT1UzJEM5Oe2V1IWvI4Hr8BoLi0A8T8BwbNQ8H2U3gJNveShZbP0anijf3ez5xhUrFqYeeuzsCzZt+NOnpFpnwysjYQOuR/apqa93rlOBV0W+oDAwkEA2I6A8D4YuhSLKBfDIGA4knEQWmUwByWQahmHrUg424tAi5SHUNjQqYvA9FCQP85UE3ZCn4ZLkY+U3CzH1e6Z98CVC7B4i8rsMMHL63HDDDa2nn376hcuXL/845eIaSzj0RVEXFuff7e3tGhzpGUbh0K27gXr4lDlGEnZaWlr+vw4d25d6NHqTjYDRkONc3d/f/82Ojo4bZjY5wYN9ADd/63uHP3rlJXMKG9f02q6nG2bqljh1gWMHAqNcdFMGOgYHke/pD5mPuguKoXOTFsHNYIc5AdneCXvMWKhUBorkGz15dYIkrDXX+Bjd4SKgK5y1h8JwH1t2cvGuOKbyWnL3JgZ6v5h6+7sWNXOYjtexWvVI+rkbTz1t5PmHPpuR5ZLrb4YZ0Mu2ERieDoMzam0aNtLJLEptfRr8oEyULQ8msc73QRYyCVDSLsLKD0DmuqGstB4lCpWzjpFvFIa+9SfraRTWRIa3QIvP8w0N1DiEhll1si3XG1bXV0Xf1PWvd6O2u7zuTw99efqLy+dfNLLxsbelE2WTERbfV5CWhZpLVS8LgV+FlAE6OyV6upNIJgCvNqrBsa5YDI/7RsPWodRMpgWOkwzLOUKJnG3zKRyVsGZS30LmOKlU8C09rwiigWkrpcY/Jq29T7KsL9+zO9h7lwJGGvzCCy/c86yzzvrxhg0b9tJDVZd6i1ikUS0iwXGPPfbQYdXouCjnGHmEBFLmJOlZkrgTHdcIoNuzYBsHvRGMKZuTy+X+MDQ0dPLb3va2B5t+wZ07137k2mu/OTL/vq8VvbIp6Q3qPAbnmY80WJkFjEggXSqgY8w4JNo6dKiUzEgNfG4NwrZQ8Tx4mRwyg0NAqS3s0VrvJLBNMocjQ53WuhRW3QvhYhuCJ8N9BgjRrrTWJnp6z3IGey4XM2fSkW3q2+pfzxqzcsFdlyU3Lz3cSVSlz5XTs2ELG57hYzSoQJpcDk20FXuR7xgD4WRQ0WQOlm0wV8gAKIWtLRiZTiSKfRDpVoB1jJrpGEr+aWGySBYplJHfansyVknMMkxbM5GrDL07uaeMQu/Rds+Mh5t6kAAsXjzbXr78yePWrfvTty1rRUGypjdgTbZArWbpXCNETUe+MmlgcCCNUosNz92sW1AxI09YY0BUk/uFRDbbgkwmD8uydYG/ziNuFSPfumWpgyNHK2Qtw/colgRpWPB1gU7OE+akuQn7wk/uDmvfLgeMHKqDDz74pEWLFn1ndHQ0w/uNfRgbi/bJPt177721Mg4Vbki6aWSr8gJizSLDqTymsQtHYx4zAsxGBiwfi46JNFmFEFv6+/svmjBhwlnjx49vaiIO7bNy9uwpT8+de2nu5ecPzZQrbNKgl0FbCDgk0gihSTiuCtDa24PSuAmQTlLLwdHFpLwVpawoPl6lUk42j2RvL9BSZCfk0AMlwYZeBnNd7ABgBJ97AAAgAElEQVTR4IHQjdTKOtw88ZMp8KCZeibK6dSSxIQJnzXfedAfd4eJ/PeAhlILrWcuO+Po2rIHzkmamzpC786C7SUQyABlswqPfRx9E3mniELnAJJtXfCUrUPegt0fyCgWpPgrSCcHJ9cFI9cNkWiFx1Qiax8tLsiET26QwqVHA2PYLSn0T7S8Dr1KIyzDMRw/SHb+R7Jrwski077b5LBe73g99th5fc89d+sV69c/+P60wyJ/5gJpqES9YJ9zgKQoD+1tNnp7E3AcgmUlFNCoe+ScEUxTJBI55HItSHDe8W102oHKq2G6qD4q2/5iKQ+9T447+3pKGwq23uS6KJWlfPvJKWf/OULs2iLyuyQwnnDCCZNuuummS1555ZV3ep4nG3OM0QhGecHBwUHMmDFD5xej8CjBMArD8qKilNyYMWOQz+e3Ssk1AmOjIk4EktF7RZ/N9y+XyyqVSj05bdq0L++3336UkWvqrh3Lrr02sf7WWz8+et9955TWr2s3WfcmFZyEAzVK+njYU87zPTjZDDrGTUCqvROwWH9KpzDMGXKt9AwDFSGR6uyC0duNIJkI2yXJkI7OcJ5mETSKXEfAqHcx9fyIS4BMYCRQrtXfe11ij3HfENOmrX69C9Xu8rrR277a+9Jjvz+rvOapTyaMimGoAOao1AxfLwm4LP5m/0XlwCkUUewZQNJp1x4eywB0yQB8uOysQpF4p4BEvg8yOwClKA5A2SOWEQSwhBU6/I3AGN4Jg6th/3nt0RBGXTO3wSl2zrIkft7sAuRKzZb33rvm8OUv3Hs18Gy3YZR13S9L/2lbaXFWOVoZKuEEGhjb29lgYSTMBzNVUc/zMkQupINkKo1UKgOL9Y0ETi0IEJbZhLd6T1zdOzUMyZI9HrYj43MOfEOhqkwIY+hPppp8gmWdsUtHzXZJYJwzZ471i1/84qjf//73l7quW4g8uYgMEwEZfxOw6DWOGzduq47q9u2oCJIs3yAZh6DZqLCzPShuvVSibvRcfHVnbdZ3+fRIvba2ttv33Xffz48fP77pmY8jV1/d/cglV16QePqpo7JeBQG7OFgmalUPjkmKPjefnha8ynV0oH3MWF3jqJtWceLpxhuBliOjhxkkEjCHBiFbSgD7azLoSs9R73EJfvXuD9EiKygYQu/S1+LJgjIthq3l6WqJ5Cvo7Tgj86H3Xy2E2O2KlP8W0OaCu/nX62Yu+fOd16W8lRMtbzMSXhh6qxlh1xP2AVQMs9oChY5ulFonIWColIxteuOCVB0PVMv1RBJ2ugdOfhyQateRgpqo6jIAC9TJDRfcrR6j3ryEikeRpx8eYaCsTMhkYV6QbflyumffR5rdw1+y5DbnpRdvmrVi9W++iWBt2jLqzadNWZdXNENTBi6o19/Tk0QmQ8ETlnBwqxFuQFgS5VN8wbSQyWSRzZYgTUYBGO6Oejs2wiNLoMIuRSGFjtqsLN2xmHKGb7A0K1GRwfRLHfN9ZwrxwV1WRm6XBEYO1Z133tlx0kknnffEE08cbZqmIICRZMNbVKYR5RJJwDnwwAO1R0hGamMdZKSOw8dYvsF8I8OuHPzIs3wtIk4jSDY2Rx4dHR2eOnXqVw8//PBrhRCVv2WB2h2Pdc+/+JB5Z3/vP7o3re1JBz4qns9CfKRsC9JzQe+kCoGqNNAxNBZtY8boDg/ERoKmjoAyHEqQlBb81hISQ2OBTAZupao9TMu0NGEnxEMeWM9dUStSa0qSFVnPsZDcQ5asMlBOJu5tmTD2OPG/D236tlUsC3jx+i+csfbxW09JBSsTBTL4qz5cz4AwLN3TjyLTHsNyto32nj2RzLeDTjgXSiV93RqJUmVlV0I6bUhkx0DkegHbQY28ZBHAFFa9UXXY6Sb0OiIG1V/OAEYU+P6jsIetbOeZ6Uzusmb3GmmhF174afHPf77ohuGRp9+TcipQHiXiJHwdog4Z9rZJ8AvQ1WliYKAIQ47AdUeRcoRWAmQu12VikakNJ4lspohkkqphlM1keRqlArf1utVUG63fyEodEuk4bPQeqbXrIjB81AiX3sQnpZh5bCr11ft21fVslwVGGvwHP/jBPhdccMHVq1at2oNdHiIZuEhIPPL26DVSDWfy5Mnag2xUtYlAkhcS2ak8hmAZqeXwc6JOHK82yI0gy7/5WgJrLpe7f/z48bMOPvjgBc3emYO1jYuvvPLkjb+97aSOLeV8UklRNg3dLT5wa7rXHEkxVTbYyeXRPXYs0q2tgMWOAPTGQ2CkN8iQXDmZRnpgAGZ7R9gr0ODCTfZptBvWrKxwuKioQ93WuicSGIIVj5qnw/euCXPY7u08LzHUd7444ICmrpejuUbnX9Gz5J6fXOSvf/QfEsGoneHiOsrrOgOPHp7NzUdN16RmWsei0DEAabE1VUgElibzvgHcQLJ1EYTTgVTrIJCmaHzYZcyS5CQ39nXk2G4L2f3FPGOumYLyMIPAbrlXpEtfTg8c8OCuuuC+kd/7jts/9pF1mx67EMHyPqlGwxA0mdhsMW2yuYKBWsVFIiExNJRBIU9h8BGQzioVOwpZqPk13XrakPQa80in8jCkreUAt/ca9Rzk5kezVAmIEpKNj5i3F6yT9FFjzbBqrRjG+B86zmGnCHFU+Y0857fqvXZpYFy2bFli1qxZx/7ud787o1wul/Q6WA9pRl5j9JjjOLr7BsszovxilB+MQqf0+kjEoVwc/44A8a/xGBuPoadZLpeHOzo6rpw8efJ399xzz6bvPffKpedNWHbN9Relnnj2f7W7sDYEFSTNsO6KcnFgsbAOtwkUu7vRPm4c7FRCT1CGfHQ3h3rHgFFpQhZbkOrugSgUoPg+kmy6+i62Xo+qEZWCyCwopyQkRch1hUeo2MKwoDStoJZKPm70d5+YfP/7//BWTbyd9XMYUn3uJ0v/ceMLf/6O3LKsv2AGwqwwNJeES+apMQpqdrpVBZkqoNQ9FmmKjAtTq+UIasVp1SGySg34Mo1ksQdmoQsggDLobdh1rk3oMUa3vyBObXtQL/RU0qkgvUkkW85JT+g7X4iY3Pboo2cXn3jiVxcG/rOfMNSwwQ0gmamez2L80K7kEgeBh2JBYmAgjUKe3uBouFHUPY1Z18hxkLCtJLLZApKpLKSZ0MINnCsRKZGBmLAJeb0Bcl1yTgZMiPBYT9dD+mwGLzqWO8b/OhbmF+/YFR2DXRoYOfDHHXdc1913333l8uXLjwiCQBL0IpCKgC3y6phH3G+//ZBKcYcb1Bt3hsX/EaBSHGDq1Kk67BrJyb1WnjGau9Hn8D3YD7JQKGBkZETZtv3clClTvnTQQQf9emddCN+q76XmzrWfuP32T4/e+Ydvl1ata1PeqC7U93WfvlAOjnr/DIuSvNFDVaLWEmSatXAh6GlVR4bLTRsVKWG1tSMxOAAWa1ECjouCFhOgGg5/U4hBFyz7eiGgt8KwkQzCWjo97U0Lo0EwKjvbf5oaP/5kMXPmprfKJjvr5ww/cGHHs/f/5izvlcc/nXE3GRYVaVjbaCm4ijVxJF6w00kSTqaE1p5+WNkCAh6nJcR0Iwi4AfONJuBkdfmGme0EZCr04vXJbwPGSFlqq00iD5JKLPC1GLmnUgpWbqGZaTvOHtpv0c5qv7fqezH0vXDhSTMeW3T7DaVCZdLI6CuwbRY6uTqb4AW+TjG4tZqWGu7uTKCvJwuoUVBuw5AkQzGUSiUjTgiJdCaPfIGKOGmdP9QzkxtSTfBhLl9nL+HTc6x34SQpi9cDSUDs2KElGf10YIhpj9rpvT8hxL8+8VbZ5I36nF0eGOfNm2eec845H1iwYME5GzduHBe1laKBIkDjoEb9F6mjynBp1JMx0kqNahIJkswz0nOMRMgby0G2N3z0XKNkHGsiCZAk4rS0tPzuHe94x3F9fX0vv1GDtqu+z/C113Y+8cNrzvYeWnRMtxFId7QcgiIjNHq6BTAsE1tcD9m2NvRNGA+j1BLS9usEJ93vDwZGa1UEhRxSY4YgW1t0KJYEHVOLdOjWHmF5BguX9dY50F6i0DkRxvxCQQA2EKgGCl4qu8zo6fp2+ogjrmt2NjHNtfLmU9+x8uH/vMLctGxSlsQK5hV1J4YaAoKkGaYkPEMi396JlvbuEPQoLabD11w8azonVYUFK9ODRHEsRLK1DokhaU3Do2a2ht1w/hIYda8kPXY1PaY2fJGs+lbmKiPZc25q/PSmJ7cpNceaf++C45c+fetZmXQ5q1RFr20klrKExrTClnqcN7mMQH8f6xYZah2F8msw2NSYpTGKPU7Z2zGNXK6ARCKlW1SF4Feff2R/1zvhBEY13GjWqTy6Rlm3gavpzajrO1Ci1ZPGHrMs59BrhPiHXUq4f5cHRg7NnDlz8hdffPG5ixcv/qxt2zJSumkUBY8mHMXFGVJlPjECzKgOMfL4GHYli5WknSjf2BjyaQSm7RmujWBcB93NEydO/FZHR8ecZu/nSEWcl7/4xUOX/eY3F6eWP79HWosSU0+TCX6q2XAfG6preKaJrnHjUOjrRaBDM0ZdnUPpsCg9zVHbgmhtQWqwD8hl4bLrg5Ds9cAEYr08Tug6SBaYG+zGERWX1z0R9nesUtpKWL6fzN3XMm3Pz4iD9lm6q24+3qjvrZbPT6787RXHrn7qj99Lyy1JmyLUXlkvky5VT2DClL6m6YuEg9aOfuRauhH4rKczIbgRkVw8a/ClhcBsQTI7BkYLNW9ZplMndeicWHgLma2hJ9mIkJQOcH3mjyldZqIcWGvsQuvZSWfMlWJoqOnJbZs2/ajljtsuvhxY8VHf3yh17S/o0VEEXmnvkaINLNfoaEuGijipCqo1EnHqijeK0plhY2PbTiKTyyORSIYhctam6jINbjot/TswKrpulePI8At5Arq2kZ8pnXpXDpb7jL8/kHt9PWGO/EGIXacp9W4BjByoU089dZ+rr776R+vXr5/OEEMjkDU2IObfrFncay8tnLM1TBB5fHy+UqlsFRmnbBy9SIJtpJG6PfhFOyr+jliuPJ4AWwfpR/bYY48TV6xYMf+oo45q6tpGhlSf+91dn1hz400XldyRrKpVYAchCYDEDdZiGQFLMCTMXBbFMb3I93bqTgFC2bpdkWCfKopvQKBsG3D6umD39SEw2BSXNY0kgLC+wIfyXR3a06+vr7kaMlkCopgLo6dpoEJiTyK1RbZkv50fLM0RB7yv6Yk4W+67on35/Tf/dGT5A4e2OZ4V1MoQlgNPNyRWsHzWLLJPFFBs6UJb5xBMKwf2UOHuxRfc5tB7MeH5FpxEK8zSEFSqU7OLo5rTsCRHhQQqbpY0saO+NIkAVcXss4SNhG4+6PPDk5k7zXTpRAwd9kyzl2/wsr7rnuMOX/XSvVcpf8lAwrIgTbKJq1AB+5cq2A4bKnhgacdQfxqtJWYauNFhyQUXQkMTcNyAzGEgmyvq1lSmkQ71himqw7FkiIWTTzOQGQoPtzB6e0Pmt34g0sRl1rG1pozBaxPWxFOEOHWXSVPsNsDIwTnhhBOOvOqqq66t1WrZqHyCj0dh0qj8gmDHon/mHPXup96+in9HsnF8PdtSMaxaL97X5RsRCL5aeDUK9/GYKNfJ19RqtVpra+sP/6scZPbMmTPXvlG7+l31fdRDD7U99Nkv/Lu59MnDEyObhGR/PtZACR+Gx+4b9A5tbFE1pLtb0T1+CFY6h8A3IUVSEwbYxJHeZo0RnGIOyYF+iDxnux2SdbhztZgbq9XX31BwXPde1TJmulIy1FPl8s2cWNJSnmM+nmzvOClxxP+5J15wged/cdxhryy667L08MuT0yJATZLc4cMxGYP2daNbV7KJdA7tHYPIlrrZ5RZ0T1zl1rvbsLmugCEciHQn0DlViyxoNSLmhg2G8hgyDQvLCYrU1K3rB6KqaVkCNlmuzImpGjzLWO8liucn0u3ni76Ddknm4xs5fxcvvizz3PO3f33D2vtOcqxa2pChFg1Fxun1CTMSB6+hJWugr9tBPsfWbZWQ9isNSEPCZf9UBHASCWTSrUgmWyF1myvmIsNx0ElEjYaNzOLobMINZ+R0sD21j7aXDHnw1y3r9Ot3lTm1WwHjbbfdlps1a9ZlS5cu/ZhS7Em07RZ5hLoejrU9XV06pErVmyjkGgFblKekx0etVYZdGW4lyDW2omoM1UZeZNTxI3oPgmr9sed6e3tPPeKII37+Rk6IXfW9nj7mmPduuPOu81pWrZkkCIm69FAhXZcLq1kCWwIPVtJBz8AY5Af64RsmpFf3/MiO02UeQNUMiTjJvn4gldXNc+kkSt0g2dW5EgpY0wnRheo6xUivRG+bdN9Adt6tmRLDgVc2i4XrZP/Yb+YOO6zpNzHrbpude3nJvbODlxcfn3TXJQx6CUGYD2R4jlimpeBcoVtTdfQOwknndYiNnRw02YnMYpLiGAlwikh0TIZI5XVOmAX8DN8x8Mdcl1ZUqW9YItFr3yBzMtDi5nqe6brXABUj+YJd6pqV7D2UDY3p9zTtTbemuv/4fV96cf6Vrrd8L1OWdR1jxa3o653hbcrBSUZRAhd9PSZ6e1IQwWg9TKqlprRMHEGBx6fTeWQzrXAcNqgm4IUkRQLj9qklPSyNurdR/hgWvIBr7PiHTXv60Y5z4lO7wiDtVsDIPcx73/vet993331zRkdHJ0a9GCPWaVS0zyJ/EmQmTZqkfwh4URPjxjApB7+zs1N7lmSrRp5gJFge1To2sl8bgTEC4Xqe0kulUr/bf//9j41bUwHLz5/dsvpnv/uq/cQzX3Rq6xOaXe5JJFlIrjxUuc5RHNkTSBfb0Tl+ApzWvA4HMU9o0HOhr6db6QBIpeH09kJ2dEA5TljH6HPv68Ogp09Hg0DJCcyu59GGlw/oGkeWY0mMBj5cx1ln9Q18Lz118iWiyTVvWb7x8s3D+69+4t5LzfVP7d1iVlCt1HR7KC6hkQBDAHZ6N9HS2oX23kHdcsoPJEyLIuJsj1TTGxllZSAz3bCLnRDJHLh/9fla7VGG4vHb1HBC9RU6KCTzaJGGUPFTj31Fwvec9D1Gru/zuZ59n94VFtw38zsuWXKx89ILD3zy5VUP/ECoVwqOxZrDMkLdE246pO68QXWikIiTQT4bwDDIzHdD2cT6poTAaJoOMuk8MtlcSMTR+xxuTkJg5JhEtygcvv35CWHBDygkkK/BnHhJ0nnb7F2hNdXuBoyYO3du5jvf+c43Hn/88S8KIZIRmNFzI1OUIEUQJLjRW5w5c6b2HiNgjJoRRzJz3CFRKo7gGNGWI0JOIzBGoYPtvVTtk9RbYpmmubmjo+P7e++993l9fX1NHf4hFNW+/e1Jf776J9c4y5fu327bwqsFqAY+kizs9zwkHBPlqoJnplDq6UNpXB9UWkKxYkPYcKWvGa2aLClMuPksrDGDkO2tcEcrkMLUJRx6g8SyDQJjQ7sjvQ7oWuWQrKN7BbIomrnLdGZxYeqET4mDD46bTy9caD379E8+t+aRX53d7a3K6N7xJGQkE/C56voB7EQSZbcG00mhb3AinGQOgXR07z/mcHVHeG5ifAFlZZEsdkEWuqGMHDzdT5A9/kjiqPf9qyvhhCLwUtfPcXfDnJlOeEmFiqpiNEDFznafkS30XS7apw6/mcCzK7z3U0+dk1269A8/WbdhwYcNsQ5JB/CqvMgd3fxbGmHxf+AHKBYMjBuTRSLhwQ9Gt3bQIKVV6xhT/c+2kcnmkU7noAKGxMOUROgxvloodZuVQu8+FP7zhANf9S2FnP71pD3hJiF2bq7FbgeMHJbLL798zCmnnPKr4eHhqY1AGIVBo7AqB46gRyIOPUI+H9U3Rt4lVWwYSiVhh0CqN1T10oHtQ6mN4YXGgv+oQLaeq1w2ffr0T61evfq+pifiLFxoPXHllZ8cufXm72U2b2kP2Ane95Fm2ynmsQy6BEz5O1DpBNomDCLVV4IQNgImBQ1yIwUEw6QKKFMarr8HVn8vPHofkiUF7FHHljuhd7mVlMocZF3SKsTKuiupa/AE2IugWspdUdxz6hli771f2RUWxTfzO6qnb219+NeXXpx86b4js4Zvl2tVKId9Mkyw/RHXSwqI09LpXCvaOgeQSLPUhh6hruDQYEbBeEUgTBSRaB2EyHSyBAOKMnF6TLx6U9y6kirHkR0f6nWsWhdXUrTBhaeq8Fk7rFKLzGzHVzJj38m8cFOT23gNPPrgmfs8vezG/6hUnxzPjYYtE1A+FWnYPizQxf+BTrYHGDPooK3NhGlzXJiPZzY4DJOzuTcT+RQYz+dbYUrWf5M5/N/BxjYvMpxV1GdlI4AMXBQCX3beJu0xX0iKb734Zl6vf+9775bASKMcddRRR958883XKKVyUXgz8uqi0CrvM4zKXCO7cNBbLJfLmk0aeXoMu/IYepVUzYm8xsbwa/S+jUnn6O8IaBs+W+Xz+ev+S0Rg9owZM17YVZLRf++F9lqvV3Pn5h+/+LzvDi96/NNZz08aQU13kDfZl49OnA6bSbjUc+wooXXiIBL5op6gQeDD1CAa1ij67JpSyMLo7YLZ2grfsHV41tA5RjJZw4LJsGqurgyiK/11m4Hwt+bj0MuxsFYEz6fG9J+a6e29Ke7bCCy78Yv7b3n4tgudLS/vm3ECY2OtCtuwdLmNR6E9S6DKXKK00d41hELbIKSZ0tEYLeQuA93YmBuVqkrCKQ3AKvZDmVnAZA0kg7ORG09dztCbDyN8vKNl4sNcVhAKklPDtRLIqmcUbjBbOs9I9ey3/M26VneV912y5ERnybPPnL55+MGTRjety2ST6bDXsKjCsICK68Iyk1o3ulgI0N/PhsXEO7Z543xglCXQ9iWvlOHwYr4djpMP5d+YG25QLIp6hoWExO2BsRayyFUOnpFETabWGtjjG471gx/uzGvfbguMc+fOtb/73e+e/9hjj31WSuk0qthsr2TDZsVUu2GNY6SjGhX+s4cjQ7DMSVJvlT0eeUxUAhKVcPx3dY6RvBwnFv/2PG9NV1fX2Y7jXPG+972v6fs2vvCFY6e+9OvfXZJbtfZQ0xuRDKnZ7NqnO75zz8kAqIJn28gPDaBlcABGMgWPuS6DYTYgYEjPslFl6LS9qLVUkc4CLmvq9GpcZ9GFMlgaHqN+x5FAmdZjrbfVgYFhbrJLhbsSE/q/6Bx02C5BGngzF+9l82YnRhb96SRz5WNfz2JdfrNbhclwtR8SSklGdVnCARPJdCtK7NuYbdVF4p4mS/mwHdJ/a6gqW3fdsNmaig2NbSqyaM2xurzYNiqHrpFjopGRAv1sDVLVtCfJDiusnquIxMsy33FGaiB7nRBx8+kHHvjc+BVr/nT+yKZl77OlKw3dsNvVggusATYo+cauKKKKzk4DHV0J2CYF+xkslWGZma6BJIGNIdUsCvkOOE467H5SZ/KHYPjaMEI9K6HrQZIIpE3NW6XE4CJTHPRPjnPC4jfzev173nu3BUYa5ZOf/OTEO++887rVq1fvK6MK1XrOL8opRkA4YcIETJs2bWtHjSgvSEBkXSM9P4IiyTqUlIsaHodJ6MaC5L8cjghEtRoFL0QKXgtBubiHx4wZ88lDD427Oqg5c6w/XfHDL+ReXHlmorIpW6mMwqSguKaQAq50YbGonzCZK6J14hjdokqzbij7JiQqLll4rMNSKKcTSA30we7oBJhmZnBNH8cQkhd6GqSvM3TO3FUUStVDFwJj4JL8Y6EsxBbR33Vl9siPfr3ZmY+0zou/+cbMjQtv+5Gz6enpgrngShUJLqa6kwM9w7BVFGn6mUI72rr6YWYKYUs2SpQxRRW4CISNsnJgpDuQLPVCOEWAizXzh9y21AGSuV8yVcPclq3zlOzkIJkT5sZJl3r4ujNLkGj5g+EMnJwaM+PPf8+iuDu8Vqm5xh13/OZfV665+1zLWJsyA5bACFRqI7AT3FyEijfUV004wJihLDJpso3ZVUjqfo5S1ymSjcrORUAh345coaRz99G6F/W9jdJKYWSssWUVxy/s4MGNTc234PH1mHxzJvnhTwmxc9YL79bASK/xW9/61rFPP/30WUEQ6L6NvEWDGLWl4qQl6LG2kSHTKPzJcCm9xShHGIkD8Jg6wL0qKEafE+UZo/Br9L583DTNSktLyw0HHXTQKd3d3U1fFrDkn78wdfVdd1ySW7/mUNstayJ/uCiGPgJ3vNpxMG0kezrRPnYQpm6RQ+KN0DRzk0Liun2VgJ/PIdnfDyNHhSMqL9hhtJT941iuYdSZdfVqutBTCV+vf1NLFwZqgUI1n17jjBs6zj7sXb9pdnBUC+dYzy2686Prn5p/ec4K8qhshK1LYnSpeL0WRsIlc9hOo9TZjXx7j1bK8Sjrxj0KSwaERJl5LDuPRLEHRq5Ta6r6bHpLn0WPZbiohkXj1OzkghoKWGsFI76dvlKqWprOE8mqYbX/p93a80nRNmmX7QX4RgHzk09eWnpyyU2XV0YXf9QIRgTbu/leVXv2EQ0tLH4K0NZqoqMjgVyG9qzA0BKKzPkrWHYCbo0C5TZy+TYknPRWIRNGcjQQ6uY3kYMQ5YTDPHG43Qy1qXVLK+HDD3peVP6BFyRfmHC5mHrUTtcLdbcGRg7I7NmzW6+44oqr16xZ8w+6aWOdPKOzFnW2aBTqZFeNQw45RIMe4+9Rh47oeQIoBcKZayQhp7E0I3rfaCe1PTg2XuwN+qrrxo8f/9V3vetdLHzd6S6ON2qC/jXvo+bNMxddeMXhm+fdc3NrZYsNv6xJAmz/ZtHjY5eMunKjSqdQHBpES28fAv04IG0TQa2q/QrucMuGAbunG1Z/P5ST0OE25k9CwGvs/UcPhJJxkbcYqiHpMWJTXmGgZplqc9q5rW3vPWaJvQ5Y8tecz+58jHr4gsKiu397lvviw8eV7LIlvdGQtKFp/OFGhclENpZOZPNo7exHIl3UpButTER+jKKANbRYMpMAACAASURBVJmqNox0CWa+Gyj0IBApZrU06DFzydENPRC9pQ1/sfg/KlPmAq6qurTHU+wkkVpp5jpONJLjbhfd3buUPuebcc08+eSZ+zz48Nx/N9SLk9maypJAzaMgg9Rhb3p/BC0CYU+3jc5OEvlHNAnKtkjC4RSwwlIbBEimCshkikgkk2GP1HonG3IBolxj43lwfjIKwDyjIajZyk2RAU+1+J7XP9+0J5xo26c/8mac+9/znrs9MNI4p5122oFnnXXWPbZtWxHztLGoPyLSkHSz9957by3NCMMCZMFJDZaRLBxrGykynk6nt7awaiTbRAPSmMtsZKlG9Y18z2w2+4fp06f/67Rp0+JGuUuWOI9+7sRra/f+4eNtqiIqunAKMFwG0khrZF7Qh2tKiEwOfVOmwMkV9AJsOQ5qlREY7C6uJx7g53Iwh/pgdHbAM9iZPAhFxplv1MpVXGDrJMY6MG7NO+qcFisEAt3tY50IRs0xA2cVB8dcLKZPH/l7Jt3u8Fr11HVDT91w7s3J8ovT4Q+HsmH06AIRNoZm30uWZ7CNWFsf2joGIIyM9ty9gBuYEPR83aYoAz/ZimTXRLh2Hj77NXrsGcjeHCRM2RoUhSiHucYgAahEWF4g2JOFwtVhjZ3nSVU1C3+WpXFfSvZM/tPOTPB4K64DFv7fdddRx65f94fzfHdNxjHYocYA2NQ48MA6Q24Yfb+GbEahv99ENkc9Yl8DIzczYZON0FM3zSTSmaJe+6I0lJbxizaT2msMGd5c53zWP0qTHG/9EyoXMS+chItSWYg9zkzYk84T4nNhl/md5NYUwEhbH3LIId+fP3/+Cb7vJyJpuMi7iwg0BEuWZOy///5ob2/XAxuxUqOyDz7Gsgt6jaxt1LkT3WV+mwp95BFGF4ve6+p4XuilRiBZ/11ub2+/tLOz83sHHXTQ+p3kuvgf+xrlC+f0P3rhOf+eefmlQ6RXExbV/72w4Y22nxYuFhhWPjomTESprw/KsCBtG55bg+Dk1XVWElXOz44SkkODUPnC1jHQInCsw2OHcoLk1luY09ROCcO4JtkkLJq0MKyU2phIPFiaMunE1GGHPfA/ZqCd6IOfuvDwk0ZfXnxmVmzKG+wgz5wfBaypdMN8Lssz3Bqy+Ra0d4+BkSpB2Bm4flU3qWbwlRsPFvhXjRTSnRPgpSjQUNBAK30XFr1L3TiX84flBAzbsTkugVGrQgBskss8JMXilcKWIDkq8t2XZceWzhQirm184IFP9L788qNXVmtL3mOoqkGJN90DVbvlXI/CsLXyPXR1SXT3OEjYYfs+vePQ5TIhQ5Uh8EQyi3Q6i4ST0oxv9mAMQ93bLs5obQ0Z3qHijtRpkTDfyPnpakWcvuWWPfFfLGv2nTvRpR0tAzvTV3pzvsupp5465sc//vHlq1evPnz7kGoEYFEOkJ019thjD70r0i1b6ruhCNR4HEOqLPEgkEYKO425yP+OkBMBZ/3zSMR5ety4cacceuihv3pzzn7XeVfucB867LCjgkWPnJ/YtLE7q0Oj1FHVvQJgsqGqACpsPpzPo2PcOKRa20AeOmXFmDuxGHoTZNbV4CUdOF2dkD29QCKhvRhFsWpCrWJZyLYIXV0jrs6/oX4cF+VQQ451XZstu4zujmuK06d/TUyKc1gPX/uvg7UVj52T2Pzsh9PuBssJqnr7UjMc1LSQNMvKXV1SkyyUkO0aB5kkEYeeChdbVtAwhxjoIn+VbocoDkLmeqGMJOC5MKnmoDVUGzYtunBcywHoa0PnofXazGA7RcdNeGb6yWSp7zTD77xNNLuYhppt3vnbxz+weuPCyyRWdjKsSRUcwqGSrg5NsyeN51MRTKGn10FbqwUpXZ16MEkYZDkUQh1VimakUwX9Y1oss6HoP6dJlFts0EvVM40hc1OnPXSZlKCEhoD0KO5A5Z2B24zae44RuX9et7OsVE3jMc6dO9c4//zz/+mRRx75TrVa7Y4YogQ13iLRcU5YhlTZt5FM1ej5xlBBJAHHnCRDqvRAG73ASBHntcAxAtAGz9IvlUq/fc973nNMPp9veq9x46mnFv80d+4l6Zdf+nin5xmsU2Qhd5irYF1/WL84IoBcZzc6x43TDY056XT7VC2Mwv5yHnyCZDYHa3AAsqUFcHTWSh/HkCvfe6vEY9jscVsZR8jD0Z3MWcPuO2lslOaLrTP2PME4+IDbmr2YnHNqyvqbjyq/tODyXHVNIeWPQPg+KpSDM0iiAfIJA26lDF9Y6BozEVaupNVrGF6jBJ/WWNGehMBIYMNo6YfTOgaCAMpcmJaBi3KM2/SrQ8+RguORoDVH1NchXJeOqLB9ZDoXJEqdp6Aw+X4hxE4VqnurAWDduotz9933y58Mb3n0Q0Ju1A64DmJJhqjDC90yTVSrFbQUBQYHc7CdmiZKsfaUaQjdgFqFxVO2lUImw96OLaF4gI7AhE2NdQvwSEhcc8nJ/pZ6LuocMyuTdauqBAJBtnKxChzydSe532VC7Bzla00DjLwQ58yZ03rWWWddtGLFio+zN2BEvolArxEEyTzdb7/9tNcYhUIbj2cJB71F1jaWSlRjqXe5rv+O9FRfawJE+cdIns73/Vf222+/L++7774/bfa8CG325Kc+NW3dr2+5uXN0ZKyoMoRmIDBM3RmDJRcJw0DFCyBSGd23MdvF7vBhpwyG8MJ5KWEGEhW2PepoR3qgDyITkgbYzYHanDoaF9Uk6zCtbmQequLwpvOMfD+BwHCwmb8725fk95j4cXv69Ife6gVuZ/s8tXBO6ql7f/aj2vJFR2b8DXbGEqgEBkaVpbVTbenrcDVtnit1Id/aBTvJPCKbDoelGeweyJEjeNbsIqyWftj5Dk3CoWdh1ZvhRpuWMNYdduHQFON6WDCMF4Q1qjAcVGUGfqr9xmzHuBNEpmP1zma7t/r7PPPMNycvevDn90M+n2evKd/lBoVsUaFLmGzKIVar1NNHb6+J9nYbtuNq0fEwnBp22dA2DiwknByKRfasTeo0hVbK0bngbU2o2fpNb0M5bzXtzdRzTqsccVskgbJnw1OTnk1a+37ctk/cKSQYmwoY58+fn5w1a9bXFyxYcLJSSsvbRCUbjV0zOIkpEfeOd7xDg19jLjLKFUZF//QY6TkyB9nYs3FHF30kIEAA5c/IyAgbGp87MDDw/alTpzY1Q1Wve5dd23n36V+5qW9084HC9XXPRk6ssmD5jFaDg1CGrl9jM+OuCeMgdQd4AiMJIMQ0A4YLlAOBSlsJ+TFDkDkWKIe1p3pz0ij3GKZTQtk4zWClRBlr5cL+g74v4RoJbEg665NTJnyy5R0H376jcd7dn1dLbnNW3P/jqzc+88A/2ltWSoZOqTfrCgdVeoZBTXd50HY2E+gdHItkpk0Do6cX2rq2ERmOkuOZglXsgdPaB99Iak/ErkcKNDBG5TT6Iol+uNKGag0klLD2zjAsjARJBOm2X+XaB08ULWN3agmyt+I6Uevn5m/83feWBHiyjcpByjd1JIRNpQ2DOUayU0MtjFIJGBpKI5FydZ7YYH9T39IeHocg8A3YZhr5fAkp6uJyS6rn1HY13Vpyhx4jW8VxI2TAIMjqE/Y0MNZgo4a+Jwy51z+n7dkxML4VF0PjZ5x88snjf/GLX5y3bNmy92seRwOTKnL9CXC8EfCoocoC/61hgfpOKGK2smSDBBzmGxtDsY1/v9Y5RszUelsq5TjO41OmTPm3/fff/45m9xiVUsYf3/n+DwUP3HdRR21zD+vY0gG1NA2MyBoEF9qAE1Fqj7E02I9iX48mEmjvQeud8k8Jo6ZQMS2o3h4kerogErbuFagJAFxmG4GxDop8ra8ETCFgMNSqpXVIGzBQNh14ba3zklPGfi6x115NX7ox/OfLOl+Yf+ONW55/5G0lo4y0qOlQ9TCJok5Sm46MR2lYSGTy6OobC8NKae9Q55w4hmSxQqJKGcBUC+yWHsgCmxkndVjUCjsi1ccsqourJ58jMWuOfdiRSksFcvw8J7fRznWdZWbbfyhK45u+8fTiR752yOOLf3kX8IKlgtEwRwtLa9NK1kWxlEkCtgm0t1no7E7AsirwA9aphlJxWtpPc3YcpBI5ZLNFLS8XlnO8CjBqiUX9TJjL1D9hU2MIF74MUFNZwJjyS9+e/LmsOHnNW40Lr/Z5TeMxzpkzx7rmmmu+tnDhwq8BSBCYmEuklxexSiNAYyPjgw46aCvgRd5FpHYTqeb8V+NhDYy8z1v0+h0BY2PpBsG5VqttGDt27Lnve9/7zmv2XAjt+NCnT2xb85+3/bBv8+YPZL1RUfFGkaTUKSRG6qEatpIaZV1pdzc6J0+AkUhCsXi/TtJgoIZ5DdZpeZkszKFBiCJF4EPvQitk6d5/EQ11WxkW6/BqSsDm6zmJyUw1JKqJJIYd54XSjL0+I/bb+66dYQL/T34HtXiu/eT9t35k/ZL7r3AqawolJ0AwOgonaWpAY7KXlP/Nw6O6nrFrYBwSuVbNON3WoYEeOpVyTNRgIVXqgVHoBKwMfMGWVdwOsXdmvftJ/YTDUYu8E11dHoZVmd8kyPqqauU6f2H1DJwqUuOaXj911fNzh+bde9nFvnriCMcaReCNhht+aYfzQASwrTAv31o0MThYhJ1woTAalsNoc4cNjT2Xx6ZQLLQjmS7oiic/8OuEqr/0GEOd/ggUyQLnaDL77Om2OCTljFTaYVmHHJdMn/rD/8nrufGzmwYYTzvttP2vuuqqa9auXTulkfwS5Q0jo/A+mxNTO5XAGQmOR15jFFZta2vTJRsMuWqRZNbPsS6uLiDwF3H27Ua7kZQjpfRs275j8uTJXznwwAPjWsbbbnPu+87pJxmPLf1G+6iXNwIPrqwhw9yeH2BEGjCkRM33YLYU0DZmELmOdl1Dp9kE2rMwdVjINy1N0MlPHAe0tYdgqAmN25ZVox5ODZUftpE8KFqu2XhVVy+4lDMbyaeHvc62S0of+sjsZhdkoLlemnvsjJXPLLjAGV59iOmNGDbDqDWKewvYtgXfc7VOLXONqWInWgcmhnJgin4KiTVhPSnl4yoiBTPbAbvYA5EqUN6/Lg/HXGKdOszWYVtDqfXHOOa65CCUoqOAeTkwFJzMw5nWzpPQPoPEm79Utt5ZVt+36HssW3ZtYslT8z6/au382Za5IkudWcZL6eWxSTRLbHQZlO/CcUi8SaOzI4NyZaMGTOYfw7IY6t1yK2khky4gl2+FQf1aHY+NWMNhqLWumBHm/KlURDWjwK4DIzc5VSiDpLaOQAXTrrdS//AFIQ7badqGNQUwzps3r3XWrFnnPv744/8UBIGOlTaCUwRiBDYKiZN0E7WhinKQfE0EqPQo2YYqn89vbUG1/XtG13zEYG0s9WgM4fq+/+KYMWPOmDBhwn+Mb/KmuLTZitNO2ufpq3/y89a1w0OZGmugWBfnwWGeIlAYlhak7iBvoTRxDPJ93brOsK4LHvp/uudfAlVq07INVXsLVDqjc49Rp6lwPEP2qk4p6ifqwKgEfB3eE+H7CgqKB36ts/X3sqf934qHHb7oLVrTdtqPUcvnJ5fectpZwy89enzSHU6SYGNSls1zYRmk/xOpWOMbIF1sRalvIlSqBM+wQhUUvwwzoPKKAV+mUZZZpLsnQiRaAJMEKYZYQz1bwabVeuElMHKMuNDS66jHwQmu2ptxyEZFxUhuMXPt56esnnNj9RvggT9+ZZ8XV957ues+u6/jbBa+WyP3BlLrB4cQEIY3fXR32ejtS8OQ1ZBoQ9DjloMycsrTjOJEIoNctiUUFGe/Tc4hPbcIeFuZbBocmZNkuzc+S2CE74TKR4YLV0cOpi61zX2PFvaXFuxMF/tuD4xknx599NFH33jjjVdR4j1innIQIiJNPc+n84kERSrb0AvkfR7TKP1G8CRjlTlIvo4CAJEyTiOrtdHD1BdevbA/CqPWZedq7e3tV0+ePPlb06ZNa3rWnLrzptLCb5x5CRYt+niJ5W1eGA5lnz87ZOdj1HC0TFyuWETn1PEw8jm4HvmLbE8UFpizyw0YJk+lYE+dDJG0dNH5XwR5uIv9f+x9CZhcVbnt2messbuq57nTCQmYAAESBOEyPbgy+BTHOF31oldQJgHxOiJRUURQkUEMgygqYrgKXhAICkFAQAizjIEECJkIIUmnh6oz7P3e2qdOaPIQm1zkdVK7/CJJ96nqrrXr7H///7/W+nW2mLqj8p6u2VrRtYNMSb6W0GU5VAu5Vc7k3s/ne3v/SxhyFNbc/IP9nl94/m+LlRXNVlTRJA7L8RDGEhnP1Z602lFFSjR3T0Zj12QMRw7g+noyhi1HYUXMxjmbsQVxrgN+5zTAYlCkPoCJOnuQDII1pcWmwMjSKjWm3IhjLRdgSY6ZpxSZOMo13+Y3dXzJbZ56t+nXz/f+uOC3P1nz4p8/blkv2Q51i5rZzc84iX8CMgp1saUhLzAwOU91E6JwWA80TsrenCbEzD6A62TQUGxGLt+oe466wk12se4jalupl+Ob4v3DMWSUZ5Cd6kKGfkLEsVn1aVzrubNPW758xk8GBo6omMD4JiFAsfgpp5yyw/nnn3/p+vXr9+CPrY192hSo0kyQgYulURJu0iyR15J9ygCYEm4ozeB1lHGMdbhJ+4rp66Ul180DIp9Tu1ZKKR/cY489Pj1r1qx73yRIJuyPUfPne3f/4qfHhLffObdtcLDBk0DEzI0sOQ4y4uQoWKjAQb6hEa3dXWjo6ULEG5tjqqiLi2J9cuXzqraDTE837J4uSJe0f53DJAbUNdeqJL18+Wy4KTDqLFFqdiW7K4NA5PX1XNI4MHCKGVoMrFpw5sDyBxdc6Ky496BGexi2pVAJI+2pyQCZ8XwEQagPFQ3lZrR09UP4RQSSVmTsMUl4iHWpNZQerIYueM3J0GJY1ARLzQhmP4ubtw6MuoeY/Dt51FxUmJVqgxZObnAg3PwKv6X3aDsoLRADAxNqs32zb76FCxc6Dfnr/u3pJdedo+SzRchhxCQ4kbymg5kFm0ze2sSZKZPyaGvzIeONUCDhpsbsdpL1ZAeiobGMQr4BNrN6Ta1gKTbJFl8tMOpKGnWLNAtgvz/yETHztBqVVNv9Mp/d42QhPjshCDdj12ebzhjPPPPM/GWXXfbFxx577CQA+TTz2zxoERCWUDmwmIEvdbLRVTlOf6+ZjTNAMlMk4YaPVIOYahLHlmfTv28+liWVabiuu7qlpeVbM2fOvLjeS6hq7lzryWeemfXiH2+5MLNm9S6lUMJncOPUBJ5uk3tYl39sO4emST0o93XDzuQS9inlFLzhWVKLlZ60gKYyMpMnAbm8LrWyRZKkIbUxU6l4f0y/UQdGnUEmVgHSFhh1nLDS0PBA4/RpR3pv3bvuS6grFs3LrfvrDcdXVzz4reLIeseSw3AyJJBxagkPH0KX6IIIcLN5dPRORq6xGVHEDZn9xUTMzzyEPqmhU4BT6oPbzIHFBX1f6TIp5Rt0UxVUMYZ6TbgJ62xSr2RC4OD+HkQs12UgrcyImylf63Zs9xlR6l/3ZgeiifbzHnnk9F2feOzaX48MP7x9xhtN9KTSRsjPuCtguxbCSgWuo1BqtjGlvxG+H+lskcL+VB7jeh4qIzEymaIenuC4nmaYats+ZvyJIKN2f70yY6QvasKLYu/ZRhy5eoyccHqfR7TXRzKZ4C9CzJ1wPeBtOjB+5CMfOejqq6/+SaVSmaJvps3mJqaifJZMOWeR8xgp3GdGN9Y4PHXJoX8qbeDSEuuY7G/c5JtaUK4Wi8Wrurq6TjjooIPqvoT6yNyjCxv+cM9p3kOPH+WHYSYLGy6jIA3DrSjJGnULxEJzqRWlaQNw28qQAZ1OHN0nCcIQmWwO1Vhi1AYap24H0U7CDctyLL2NITFq+7AaWaAm26g52epEhAGWO3dFhqgUik9bPZ3fbCg0Xi4OOCChH9fpgxWYxb844a2DSxde0BSu3LXy0pAmawhH6l6iwxmXSiGkIYKTQUtHD8odfUn/j3QaSqFiziUFIpY/nRzsYifsch+sQouetCEkMwuuPZeNFB0HJGAlNTs6p/BncD2528awMg7CoIpAOlU33/onL1f6FnoW3DMRN9s382OzZs0lxQfuu+4bq1+44zhLrHYyrkJUsWA5OT1VQzmsrsRcCOQLwKSBIhp4LlGjmnDj6okzXEsJ13MRBhaKhSaUSk360JKMEOe9VWMYb6q+cO2Sw0/iTsS+Iq2oAi2TiqSH2HbXuc6MMxzrgB8KMfFGTr2yjvRmrtqb8LOuu+46/8QTT/zFU0899X4OKU4ztZQMo998TZdIgT6zReoRWTrVN7HraikHs0RmhiTjkHDDa/QJSZMCEm/ANBNNM8c0CKfZIp/P10v7lblc7oHu7u7/3LBhw81z5swZ62L9JiAzsX4EvWaWfPoT71h+9bWXltaPtLhhBLfWyHdcG1HMMlqSXTh+Dl2TJyPT0w6Z83W5TR9sk1oapGujwokAnS3I93RDehlIbtiWs0mLmNyvJPQk51ztlar1iyweKfpRw7Vc3V+sRFGl0tF2YWnypK+Jf/mXup/vt2rBmfnVf7v5tPj5RZ9psddnAtqEkdHIzE5PhefQYIFAAsWmNjR39MIvlHVGZ1kOHMtGwCHUtG0TPuJMM/zWKXAaOhAoN7HoYxa4aeJJQvPXJQO6pzi0+OPXSPt3EvMF7rtyFBXLf9Qp9Zyc6d3fmC4oJe66/VMHLn/+LxdG0eIB1+McRrpGZZLPfjSEjE9DkgCeB3R3+2htpV57RGePiaE4NY1Jdh7FCg0NzWhsaIIlfB3w9ADjlPGmTd093eqgNpET9JKsn0QrTwfQWFUQcbKHaJDCnvbTnP3Wzwlx1IQdC7ZNZoyLFy/2jz322Dk333zzBVLKfNr/S4PZ2KCWy+X0gGJmggyEFPinBBkGPP6bQY3ZInuLaZY5tlc5NtimYSd9jc1t50ZHRyvt7e0/mDFjxlk777xz3Zd7Vpx17g6rfnrhPPuZJft6UQRPz14ksYI3ZDJ8mAbetPgqd3TqMqpVKkJx/iIJHvqASimHQkBlcnMZTl+XJuXA9rQ7jrbySD/p2totdcaRiVcq00mWlUi6CWJ4msRhYcgW92YmDXzFf/f//lO9U/6VWug8cfl/f2LoiT99vTD0TF8OQ4h1CZtGCG6iY9MyGgarLDp6B5AvtUI5vs72k+Ey2nhWb7hV4cMp98JrHoByGxBJ9rtsPY5KZ4ebqFIsF7AqwI040nZ9uu8YM4gKHZAjEQ/LXOmiuLH5O8XOfddMrKPfm//bPPLID5qWP3vjT9asvvPdvjfoUpZBcwpYmYSwpCra8pDl6caSQG9vDvm8DRmPwNGBkeQcLUTVfUHH8dHY2KQrMkJS98gAyCMtCyi8jntmUl5lYNTBUbOSWQHgKinEdhUjkQVh9z/nOtOPzLhnLHjzkRn/T9wmA+MnP/nJ2VddddXFGzZs2DllV6QBKi2LEiIGN4r0p0+frgNgOl0jvTb9N/uOvb29KJfLOnjyNdIhxmMJOJvDngbRMX1G5TjOnVOnTj1m//33f6juN9trbyvfdfb3ThP33vXx/OCGgkPTBZdDoqs6IPLmdB0bFc5RLDSid9pUeK1N2ppDaxE5s09nK0A1jhHnssj0dMLp6dHfp3DcJpmDwv9aqScdSsxSHE/GOhuln6PDGY4CIqZVi2BQ3IjWpi+Xe/e5RBxQ3yQOfq4Hbztv2pN/veZ3YtXfZhTkOrhqFLbDqgoDHTdP2osJBGQMN7ehrbsfcDMaU4730i0E7afJkVQekGlEpm0SUOhAJBlYLbgWs09mGmMo/7q5nOppyHLUUzlrGzKz+hhw8g94pdYTnHtevF3UeQWGa/XXvx7/iWeW3HhOVH26IZcFglBb5usZjJRcOOzbhxK5DNDZ46GtNZvMtZR0KCKVjUGTlTDAcTLI5ehw05iwT5mts5yt76e0rziWzVbjfmtmsZO09UWE2KmgEjZWhdj5gnx24JtCfHlCJwXbXGD88Y9/XD799NPPXL58+Sds23bS8mUqvudyUrjPXiKzwN133137oVJ2wbIpH+nsRT6X/USWUCnR4HNSy7g0wKYuOK92FknLrKmPqhBi5Y477njivvvue2XdB0WlxIpPHffOldcvOM9d9Vxvlo09JRHKGBmHfopKl0optJeej2JXB9q3mwzFO50n0CjSnouW62E0ilCllVVbK7K0fSs3JUbh9GSkgJllIV0uFVrLyEMzpR2JtxVbIBQuJxkNLauGwkiOtJRvKO7+liOKM/eecIy58Z9735gr1eLrGh69/vwvRssf+lKmOmhZogJhS23uTWYpDdkzuRyqIbPFHPoHdoCVzevSmnYfYsBjfJMxAu1vW0SxrS9xuLFzCCUPpRY8q+aKUiPoJKOmuEXpMgJAHZxeJs4FDBBIhcDKbsw29H3bmfyW84VomzAC8TcG+df/Ks8++4MZf/3rry+rVh7fzbOHYVFypPTkS0hLagN+z+bnXKG1yUH/QBG2Q/cv7m01uUXNgJ++plm/gGy+iGyW02tEbSB1IuFIH4l0hmuUZJk6IGq5OAMoTccDPR1HiGkPA2/7qOed9Dfd2p/Aj20qMJIccNBBBx2+aNGiszdu3NifDiRmgGKmxxs0/RqDIDNFZox88HspAzXtRzKgMXgyMFKeMTw8rIOn3nRrZdZUC7n5Gqel1LTvGMfxaKlUuuKwww47qVwur5/An4k35Vdbftppvcvn//Z7mUcXv78xDmlLitCSqNB9g1Mv+D+pEFk2sm2taJrch0xzE6TjJEGNWSATPpdDhCWiQhb5vh74HC3l+Am1n3IPXQ5SOtCyr8iM8RWBUc+xSkp9lnZNUWrIcR523zJwXPngd9z6poAxgX+IUvPtVb9beMjah288Lzu4fJJFYo3HIbMxPD1qiGIK1rM9PX2kLOuCmwAAIABJREFU3NqFlq4BLcRP7cCSyQuJbduwdGA3TkK+rV8H0YgbqJZoJN60SRZfy0C0PCMJhHqSRhoYORfQqqLCQnqm7bpccfoxomfq8xMYxjflV1u7+JyG+5b88cxly+88MpsZ1Gxe6hWZ2UeKTjdJ75Ca4HKDjY6ODFpbPUTxCGIZaBmHHkjM0jdNwt0sCoVGeJkcXJf2fPx6zatWT0bRFjc1TSm1pklZNckU+X0aw0cI2ZNE+4hvz/6S5b73J0LMnvAjwLapwHjBBRd0f+c73zl3xYoV77Isy049UBn00swu/TuHEZOFyh5jGsT437FTNki0oTyD/+XzmWmmesa0hJrqFP/eJ7/2mjKXyz3U39//lQMPPLDuyQHE6tH3zTlm6Lbbvtm8dm2TywAIqckvtKZi3mArljYlkMuhvN0kNPZ2I6pNG3eZ2WnDaHqaSgQ5H1ZHK7JdHYCf1V/nZPF0oJF23eBhhtkhrd4YBFPzaQZG3QQTUF4Wg5CDcUvpB009PWeIAw6oax0c1+nFm77aveKBP3/PWfXABxqiYZcHjcgm0ULAiahVlLB8F0PVCKXmLrT3TIYSHmwvk5TjVKxF/mQ4UmMaOkVkO3eGlWtCzExG2XC46dJScYyTjdbnMExqdiQDI5MSZozsCZOpHMvAzi52G3s/5/TuQ+P9CUf5f1OiYe2H8ABz5+3//a9PLfnzeb67cYptVxBHlcSST4/nSsbiUbfoWhJ9PTl0dtDAZEhniuxCJsxiJggKluPD9wooNtAknG41yerQfaqWtmvRTRJA2MPnn2SCRqI1ZfYZIiJHQJYiS+5ytZ/d4zNCTJxhxK+1PttMYFRKuYceeujJN91001eUUgUGrDRLTDPCNLsjw5QlVJZH9bLGiQFuqm/k1xgESchhX5Hl1M09U8eCurn3aqqDTP1Toyja2NHR8f2pU6eeYwg3gLruqil/Pf5LPy+ueH5vb3REU++ZyWnCoaSPpqNvwlBYKPX3ojylDzLLzZNCfjb0kxKojJSWZtjtLfD6uoBiIaH384atudjo8VP8o6s8AhHvWWYwtbFTWsZIx+tQQGZzaq2HO93ermPLhx9+/5u5sU3Un/X0rz7x0Y2P3nJmYXRZp6VHXdiIhK8zOIbHQFYBz9UjpVq7BtDY2o1KNdbTNNIH+70U/jueC6exC6K8Ax1qtNSGm7aSDLfaDCV56IQxDYwcjsnPRQxLjytKHFYiyx2Ms43nZcoDp4u2GXVfQr3vvuNan3tu0fnDG/72bteJXXKsdbDSaLHfZ+spJlJGaGsW6O0poFgQCKuDcD2SqHh4IcM3uT7j51EoNiGbKeg1SpBnxSUh3mhG8KYFTvbOxLWP2SFbE4Eud4fII1aTHs3Ybz3Kdb92+0T9nG/+e20TgZEl1BNPPHHPyy+//JcvvvjiZC4SAxulFykBJjUEZ6+RmSIzxjRgptek4PAamoT39/fr0uk/ygo3l2mMJfGEYaiKxeJfZsyY8blZs2bdX/cWVTfc0PTwpZecPnTtDUc0B6Ouy9Om5eiDBzM3m6OiLFeX6pxyGa1TB5BpbUZExyBmgrqUk5xaK5QVF/PI9nVDdLTpMqskS1LXRpPLksNyMqaKdy4lVdoUQFvCgepwuKSbSwvDrveS1dX+jeyeu15Y764pxHfj3RfOeOqWS87LrHlk/zxGdebHfm8UkDKs4NsKASe6Oy7KLV1o6uiG7SeHE2Yd+jDpOlp7GMBCttAAr2USZKZbe9+kw7xpSUb7OFYLXhEYtaUYPVCFlu2kxbtqbCmn0HSn09B8HLr2NPeUUuKWWz70wVUr7zrHUi+00glDl64t9tkVLMtFok+qIJ9X6Om20dyUTwzCZSXRC8cKtE6NtFubh2JDE/K5Ehzb119LpGk0BE/uvyQwpuxh1ni85JDDuo+d1H94aYyeqlI7nJ31pnxDiJNGTWB8ExE488wz2370ox+dvWLFig9RsJgGprGZYKojJMM0HSmVivnTEmrKNGU/kdkig+PYLPI1U+9aqSLNEsc43yz/v842X548efKVA3VuUaUWLXJfuvSy9zz6m/m/zI+sc/OUx8QSoU4VFOyYMxUSW7HY89A6pR+Nk3ohSYqi7zDvQ9IeOQiXt57rwOtsg9PTBRTymyQBlu5zJJkhtVbaDVULkZVmq0ba91HqngvLqjZZkZYTDObyN7e8ZaePiQNmv/gmfnwn5I9at/DS0gtLrv/e+kdv+nRLvEF7atJRSHL3DCyw12g7ElVmcpkCuvs4UqqMiAcTl9rfWN87tptFRdqI2a9qaodNhxvVoEuo2nJMMYuJdWB8xWPMpJNYE6kiWDY5qxYC+KuyjZ3nOFbvD80BBnj44dN6n1p89R9Ghp/cydNBKYJts1cYg3a0rp2D0oYZFXR2A50dNnx9wFHIuDEiGepJG5y5qDgqzMuj1NgK181pAg3LpzowpsZv2ny/5lCky6dsW3CoNM33R2FRN8lDlCzAEtsvtPxdjvNw4qNbU1Kw1WeMnLN48cUXf/Dhhx/+bhzH3amRd1o2HZvNMeDNnDlTk2nS2Yq8GdOSa8KeszThhr1FBsqxOsRX28HGSjL4s1MmK/8eRdFwa2vrb/bcc8+T+/uNRdXquXMnP33FlWflnlv2Hi8Ygq/LZxZZoFr07XEkUSQQ0LmmswstA/1wyw3aC9MmIYdBkdRz38MoM75SEZm+HohSIxS9UvX8xNRLk3EwKbkmWQjJOMnQYa3IYO+LhteZHEaCCEEu/1hm0uTP5w79XzdsTTfwPyOqqkXz3Cf+tujQoadu/UGxumKKG4xAsk/PwKhH2zpwqAfl/2wPpY4eNLV1aq2pzvB0W4JED2rzfYQWR0q1wW/q0tMzlCbR1Ig2fEV6o3JT1hqAGrkjLanWHKv4LTI2IssfsbLNP8029HxfdL7lmX/G+9+aXnPVqjPz9y265T83DC76T0dszOgDIcW9FkX9MWRkwXcyIJM4X4jRP8lGvpiQa6gPzrjsPUa6ikLsXT+LfL6EXLZBi/nJaE3KpIkYNR06zLqM9rAlQ5gHUZnRhyLhjupxUkGQAaKBdbbY/j+yhXdfszUQbsau+1YfGD/60Y/23Hzzzb9Yu3btfkEQiLQ8wze5ufCewe5tb3ubLuEwGLJ3yP+mDjb8O7NEahaZWVLCMVav+PdumLHayLQ8G4ahdBzn7hkzZhy/9957T6iRKv8/bnyahD9+xRXHrf7Twq9NkqoUDm2A73LmHjAcBnC0g4rQU9ydQhE903dArr1FyytYsdEuHFVOAVCIXAfVjI9MZzvcrnaoDF072FnkDZoYgCfN/zF8DJJruOlqfWOSTepSq+VgnS1G0dX2g9YPfPCUeg+K/GysvW5uz7IHbvkuVj/0oZI7bEu6D1GzyFIZ6f50uIkZIm0Uyu1o65sCK5PXX7NdllEp8KYxg0RIm7d8KzItk2EV2xFKhlWt3aiV4nSdrubLWZtukgbNlCBVI10NszzrNz6eK/d9yOvZ7cH/H5/jifQzGa/uuO3j73r66YXn+v6aXijOv/S01RuND7SvRWzD5XhKL0R3j4P2LrJLA4QMmpTI8LDDwMiDDGwt5G9saIbSekVPOxtt6kvQa5WyDM069WuBkb1E9omz2lVHOoPaRi6OO5DDvv/lZHc6Sog5L00k3Mbzu2zVgZEON//2b/923AMPPPB1KWUxzd7SrHGskTcDHeUZNABPA17KUE0DZEq4oaE4S68pq3Vzj9WxwPJ7aQ9yjDSDwXdVS0vLmV1dXRfstddeW01tfTwfmi255qlTvjTrxd9d85P8shWz8yMj8LScIkJIHZweZEoXE2oKPTQP9KFpcj9QI9wk7RKWQ8mdU6hYNjLtbbC72xEXMohdnzkMLN1H0fbU+mTLwJi2rXQptSaeou7OrhEKhsMoitqbb7J6uk9oOPjgx7fkvW1Lz2G2uPjemz47svSeuaXgpbKQI5qwpA0VuA5a2gSMBgFyuTJae7dDptii+8Qc5sx91KIuVCZDbaVdhFvuht00gNgtI4gFmNYk/akxjkRJ50rrHkns0cq7dEAx5ThkIDu5tVa+9ceZbO500Wvuqb/85Zj+VavuOntk+NF3+W7VovuTTachEeoer8MgycOKFaCZhJvePHxPIVI1Yo7Fnj5LpUnngbKOpqZWeCTc0KWGBhlalsGybHKQoS5R65viXJItWpVEtEHnG0renEEEkaNsTH0i6737SCGOuG1rvD+26sB44okn7vPzn//84qGhoe3iOLZIlCHhZvNAxq/vuOOO2H777TeZfafZZJrt8b9kqZJwk4r4N1/Q9HXTDDPtP25O3pFShrlc7ooddtjhG3vttdeSes9C1LW/Kt973sVz1R33HlUarfp0ovFcWoVF4NDUZJIQDYZt5Mqt6Jy6HdzmRoSk6dfEyNqWEQm5JioU4PX3A63lpF/IifGWpwkhei20NlGLsRLNoxYC0K6KpBv2FmNN8mH/Zcjxlrv9XZ8vTO7/nZg98fVV/+xNZuO1J+/47P1/ukCte26vghq1HIvM02Ryhu4D68xRIZQKLe29KHcMQFkZ2MzWuYEyW6SpOOG387By7XBbOOWkBUHMzVbATYb4JevEZFETOWrTM7jGekA0meIc+pUMxw3gB8g2/V7ky6f6k9722D8bh4n++oTsphsPO+6Ftfef6thrmyQrX6yqMAPkGCldPyGpLEQ+p9DXl0GxUcJyGDQTByIt5dCMfM5ltJHLFVAslrWOkQScxAT85eELCSGVR1MeYr3EK5U9fD2fmKcmqWc2hnHXetuefprvf/Kcra2Emq77VhsY582b13nGGWf86JlnnnmfEMJ6NSeaVJ/IwcMcQEyZBrPAdL5iGtiYYVKrSC9UyjPGDhzWrY4atX8TaGOkHWN7mAy2fO3R0dHF06dPP+rAAw/8c73rq4jZkhOPfufyX//XT9rXvNTlxhEiZovcaLWSOILgVCiSYPwiOvq3Q7G7W3uXSicp3fDmZaE0cen3ITq7IEi4yddMkclgpW6xNj0lIktHU+JI7uFvYEPaju5jadoNN+QIGJUCcXP7FXbPpM8VDzYON2rZHdmlvz/1zNEl9xzpWtJFWIGvzxPMwJkq2pD0OVUWMsVGtHX0wi00QwkOjyYhhxsyr40QWC5kphleYz/sxm4oN6urAy5F5MxQhIVYD4Jm1sJBtlL3l+nnSX0jySKOTTPqEIHKIHCLS9xcy4n+dvnrt9bN9o0MtsuW/WTqont+PL9SeWqmLQIRhBKOZgDHOkjRsJ3TZ3xXor09r/1QY/ESLDuRpgEelORw5xCO7SKTyaOQ59gpDopOOsB679MOUdSS1kyIasPA2eIgzYf3mS1tPXxaySqkzElh7XSDbe18rMh+Yekb+Z7fzNfaKgPj/PnzvR/96EefvPvuu8+Ioqghda3hqSfNBFMbNgZDTs5gJpj6nOqtsnZtGvTIQuWUjdREfKzQf+yCjNU7psE4/VotiK4plUpn77fffmd3dXVNWPf4N+NDRhnNc9/9xsAzl80/r/DU0kNLYVWXY5LzbFKWY1OfsSuwLDS2d6Jr2nRwDo5mIboUB1drGaCLqhRwiyX4fX0Q5VJi78ZhthxQrOfC1SQZ2uEmcVCxNNec0zQsnYWQWM6gPKqUqhYKj5Wn73yk2Pdtf3kz8JjIP0Opudbi+ev+ZeP911yRHV3dmfW5sVb1tAuShll+1vZ7IQX9ebT19KGh3IJQOFoMrogzBeQWGcMKkZOHV+qEW+6Dsgt6pBQPJOxZ2ZI6VWaMXBtm7xTwS8QVZjQZxFrHKjWzktn9qPKlU2i9PFvuPFm071T3Y9rWrDmjeN+iWy944cV7P+LZQ4Iep3owJTM2Fdb69UAURGhvdtDdS69TZnTDCKNAs08tjvSiM5QMte1bsdAC32vUvrd6vJeeQpzoIF85RiqZpsIZqDEHDmvjP3aNk74lVM9az9v9eHj/a74QW++Ytq0yMH74wx/e+YYbbjhncHBwX8na2mYPBqrUuJuWb7vttpsOmOwbsr+4uaSChBsGxmKxuKmvmAbGlMyT9hL5o8YGzfTn1H4Fzqz6w+67737cbrvttmIib4Rvxu+26swz889cd8PxzoOPfbFpw/pGxFp5qH90oklLOk1MFLyGBjRPmoxCX19NZJxkk5QJcIVHhYUgk0W+qxtuZytkltos2og5mpSTTCSvMSJr5Eb9wdCz45TuYypqFgVNrG0MZ9x1Tm/PV3PTpl0iZsxgza6uH+uu/9KkJ2694XvFaNX7vGgjKUpUIyYes8zmCKbj6HJoQ0s72nr6IRzaiSXlVd2Pt10o28NwKOAWWpBt6dVzFmPFTTjRJGpTd05c0FWYxEaM2aJ2uWHQ1YbjlpYNMCJzvmbkNDxebOk+AZ2DN23Nm+0b8QFbvPgcf/nya+Y8u+yeszxLtlk6gGl2ms7UJQMjg1scI+NJ9PXl0NzsIoyGkctxnZJ5mLr5rnWMAqViI7K5ZghBP9RkvikJOdRkaEMh3UTk63Pdkucm0zNSlxupjfhj2RCqeOa8nNj5NFH49FZ9gNnqAiOzkFmzZp328MMPnyClzKUZ36sFMk6bpsMNyTSbe5qmmSVLnxT7MzgyyDFwMhiOnZqxec9ybK9xjN0cPzKPtba2nvL+97//qnrvK+oS6nGfeuuy3914bueLg7t71WFB7SH/Z4skMPI8Ss2iZXtonTSA4kAfrIYCKlWeegVQDeB4nh6sOmw7sNvakB+YhLgxowkhbsTbmIGRN3EaGGslWk1bTxw5Ii02TswDuBEEMaJKS/lPzvZTP5nfd9+Vb8SGtTW/xuLrzvHDv13zH1j96DdcOdjskHmo3WiSQ4xmGzILhA0v14C27j5ky80IGcgsBzat3oIq4PoIRVabhOeb+uCV2qBsXx9EtHcqDzIMnrqnGOlsVI8v0r6qLLFq66NE20h/Y8vheKqX3GLnt7LZ3IWia3ZdV2C4FnffffQuz6/80wXDQ0/uSWOKhDXK0EgSIDPsxD7PsRXaWh30dGfg+YEOiNomUQnYdBwSIRSzRdfTTFTHLUBJH8Km7SUJOonkQ3cfQBlUUuNhXzFGBbbu0+cBlUEkqpp9DDHlfksd8iHf/8TiiW4S/o/u160uMJ511lmzvv71r18fhmEr3xzLo3ykEzHSEikZpiTcTJs2bdOYqM3ZqHwO+49kqqbm4GmgHTMqqlaTfxnKsaXTdHqH67qjuVzugqlTp357r7322uroyf/og/J6v68eecS7/ej/uEDdsegTXTHNvxRGeDNpH5TEfUYHRtgoN7ejbeoUOOUSQmaILMlJCUe73AiEFAs3luBP6gPaWhG7mrEBK0hIBJpW5yRWVLo3wmibMAgQcjhqFMKjq47F4awKMl98VvR2f9l7d2W+EPU9KJrrunT+Cbusu//ai1qDF2crOaptvfRUr4gZCD1OWR4VUI6H5vZulFo7dMBjtujYZC4mrMVAuKiKIrzGSciUewCvoI0USNfglAdKB3TGaHHzZvmP2Q4zeFfnp9r5Jg5gUz4ggarlVUSh6cpM75Qvivx0c4BZfI7/2BP/dfLo8OIv2+qlvA52HCVFGYUWOyWuNLTPK5Ut9PRk0VBgubOqx7dVKyx1+3B4N1rJzMRysR2+X4DQBxb2EpN+IkusDLSpDDipvtA5Kvl5vJ8tmdGOUZHN6Rm9zzreW7/miLm/fL17xUS8fqsKjN/97nf7LrroonlLly49mA43aeaW9vpImkn/zmC36667asKNPlFRN1UjzfDf/DtLpyy1piXUtNy6Odt0LMFmLCM1JelYlhVnMpk7BgYGPr/ffvvdW++EG61ZvOmm9y298jfzJldGi24Qoco+oFWboCBpGEXWooDwc+jbbgfkOzqhHIEAnMHoQHHOH8ue1Fu5HtyeHoieHsCvGUnzlg2ZcQjt3ylJ4IljuNyASYnUmn6BkMQ8GsDrFpjAEETgdnX+LDdp0ilib0O4USuuyT34y9O/K1Y8cmSLVfF15SVRZuiH7jIJG1I4yDY2obWrD062qFmpzDwsbecW63WpKA+h24RCyzSIQhsUbcIsltho58ZsnWXSRM7BGX0slbMELi1PZ6PMFG0V6NJqQPaxU3jAK3V9yZm0DwdFaxpVPT/uuPWYA1etvuXCamX5ZMcKAVWtsaxZgna1bpGHC2FH6Ol20dHuw7JH9SHR5SGRLjiur/WltJHy/TyaS33JQGJdPKdbTWKCoSutdLtRsW54JMZESvvkUjOsrRyZRVKz6IiqtKf/ynVnflGIk7cJ16itJjBedtll+bPPPvuYBx544Jv0+GZGl46HGutOw4yRwZBBkcExtYejjCOdycgsM5vNarINxfypiD/tI47JAnVGyt5kmknyv2O9UGtTO1Z0dnZ+fccdd/zl/7V/Y5+xrh+PnXLKrKd//quLO15YuXNDHFjpKJukJyh0aVTQxd+20dzTj+b+AVjZrL4xtYWxbesgx57GqJTwm5rhU57R1KQzTT0kXO/eesocpO9oaQefk3Fc2Jo3ECO2aAbA4BrBVxYCy0alWLgvO2nSf2bWr7+l3ofaqoULnWfW/PZ9K+64/LxOb7TFY6am6fsWIs6w1OOKmN07cPw8Wrt6kG9qRRSz72vBdjyoOIAgCcP1ULWzsIvdyDRPgXIa9PBhymYEnVj0qDCyTQWEQ/IH+1vUMZKh7CCMWEIlEzXpC1eUPyIKLd/LFFvPF13Gom/Jkov7H/vb/HM3rL/3HZ4jrSgM4DlR7eChZ51oNr3rSBQbgP7+LLI5ZubE1NZnEJJqKLuhXMP1MigUy8jlWxP5hu4lJiOnOIiYpVM9kJjZKEdSuYmbUSSyul/sMuPX7kYW4DY9C2/GybZ9+NXbSg94qwiM7Ct+6EMf2vWGG264ZGRkZJc0A3w15ijF+tQr0vYtlWekwYwBTp97OKSztVXLM2gTl3qq8ntpz5CbMwMmA2qqj9xMwJ+cqON4KJvNzt9vv/2+Mnny5K264fxGRHN11VWlO849/4TozkVf7lKRF1eGkMu4iKrMCdijsPSoKFrB2fkCumfOhNPQmGgMuVGSLEOPagFUSPzIZpDv6oLb2aE9U+mM4ylH9wt1D1HQtjhOqOMS8GHD5m7OEiu/r93+oT09q5nsmvy0gVPcKVN/bjw2gdXXfHPms/dcfbq//pFDil4s6Fdq00SB7EJmcMQ7lBBeBk0tnSi1tMHKFkAhOQOjDmo1+9qY/at8E3It/XCKPQhjltwSeQwNrZkNUh6gSTa6RMdSXMIO19rTmBUCBkpmJR4Cv+VOme8+stC78yP13q9Xar7354W//+qaF+74fGVkWT6fS7xo9SxEzTdLGNlhtapLqB3dHpqbiOtoTepEF5vEEjFi88JyUWgoo6GhCcp2EcVR0tutEeK0JlUyKDKWCu1k5HhKM5NZ6SHZisIQVmIgm+H4u14Ie9dThThi1Ruxh0yE19gqAuPcuXMLP/vZz761bNmyYxzHcRmsxrrN8MbiDcYAR4ebPffcU5dHUxlHWhpNAWe2SPlGe3u7zv7SwJhmoKlkg1/ntfx5ruvGLOfUGK8yiiIlpYx837+rr6/vK29/+9sXTYQF/f/5O6i5c61HnnjiHev+fNuZTWsHp2XDqoAKNNmGGR4zEUmHFGYkQqGTTOD+XsCj2J99qETDwTWhsCPwbOQ6aPvWAeTzOngy5unXosVbcrzVrizsLtYYjXJkaERlcwUZKiWiSCovl1PrZLWC5tJVnW9968li++23iXLP/2StX1o0r3HZLVd+Va586Pi8fMlnBseeYcZ1tHbNdj3ESqASKxQaW9Dc3oVMrgCw7KnPHcmcv0j/sWFlS/DLHXBKXYBbhKyyrkdqvz7G1ixQuWZask/rMlUN4hEpReC5nm8hdm0rVpUwktIvPOu3bfcdt2PX+UKIup6JyaTgzluP32Xp89dfAvXcrpylqMdHxfzDvqyrD/BCcTYmTcJ9XUJ1vAAqrmrphqa6ac/ThD2azRbQ2NgCL8uRUAlrWwfFZCBH8uChVA+Y9hDQOMPyWZARoRVarkfdqleVsRSO1fO46+37GSGOvut/8nmcaM/dKgLje9/73ncsWLDgPAD9IyMj+ndOs7e0rMmvMbNjCZXSizQopsbgaZbJDxHF/F3MQlx3U1k0fc2x/qqpYD8Mw9GWlpa7LMt6SkqplFJDQoiqlLLied7Dra2tNx588MHDE21x3+zfZ+M557Q+eumlZzpPPPHRUgDH1rZggTbs9rSgnwoLByMKaOzoQMd2A3AairUsPt07Wc5RCJlF+D4y3V1AY0NiSq2zC5b2Ej1c4rhBiislAAKjClW7qfRIkPEeVl5mOIrhRqEMvUJWbkS80mkp3Nj1jsPr/gBDwB+9cM5BI88sOrcxXL29bykR0pydUHK0ELMH29XZouXl0NHdh2JT6yacdW7BQ45WsVEXmoGba4KTb4HyG7Q9HN2NWLZLFKupF2pNOkNClZ3fYBfafhpJ92Ep7E5bqC5bKDeCHFR+8d5Cy+QFomSM9xct+mLjypWLvrp+/X3H5TKDGZakmbnx8y4jN2GZWmR6R2gsK/T2Z1AoeIjjCuji7pJRrEX6tWhHh5t8AZlcXjve8GBjU4vKCowW77PmWtVG4LThkygAovk51227H1Y+koiblLAjWfEfjZXKZbOdCzz7oD8IsW0N9Z7wgfG3v/1t/yc+8YmrR0dHZ9q2LVKCDTfPNLClAYABkfKM1KJt7DXp5At+j1ng5gbiqZwjNRhPe5hhGEbd3d2377nnnl9rbW3VVlSWZUXFYlE+//zzqqenJ5wxYwYrDOlZ682ORxPi5zFbXLr02f94/prff6d5aH1zLk4mgesp356FkaiKLMX40kLoZNG183RkW0qw3GQiRuJpmojEuZHqgaicHJ7N6VFHdE1Jhg6zdBrpzIOOjC5LdrAwIoGNDdnVxZ1mzC3vuP182HYMxxGmPT3PAAAgAElEQVSIimod1tHRKMSsWZV6J0YRZfXggvx9C75+jlr9yMeKcsTNWC6CMIbt0xg60hUUutJE0kK5tROtnT2wvUwSBGkgrVP7WrBTHFkkIZxGbQEn4cJyeHph75EZCMt89EBlCZUFb8plbKDY89f8wG5HeFMHnsbzG2xULBfZRhfZDSGaihUhjLaUa3XdjR98+8bBB8+Ng2emunZVhAFlGZRjMPglZuw0Dy/kFDp6BFrbWTal2iYZE2WTF6zohJP8SwkHNsltPABprSIPQxzrZuu5xgyMZLHGrCAosop7BpubZ3+nWGy+AmiqQNPZshLwRjZudO1isW2jEHO2OR3whA6MCxYsyH/rW9/6wh133HGK4zhWKsyn7GJsxsgPEMuis2fPBrWL/F6qR+T30gkalHCkD5JmxtrD6Q2jZimWknBqPcmls2fP/vqxxx7Lss429wF4o6Lq6rPP3PnJcy/8RWnFsp2doIosb8vYgi1cjFoBYjuZwA7las1iaepkIJdBzIAXRPA58V2PCE+capL0hb2UCBXagwmLioyk1kMiAOUcEVlzLgIJrPPcqNLdcU3brN2Pz336355/o97XtvY6PMA8vdOGw9fdfeV5hejFLkdxmDf9Nakx9AEr1sQbEmJsP4f27n7kG8r63zyAaCMF9gl1dkGVTFWTMwKZR0x3Gx6FLAbLQI+mErGjs3oqbyJbIeSa2qXlxZ4dT8093/OzeidAvdbnS6l5ud9f85srh4ceOsxS67VNnudyP2NvlntZkuHxaNjaYqGrx9GEm4AyJpKjaHSiPYOT/jszRE7MoOWeFtGIil5DCy4UiVE6y09GS1F7GqseFasdbm5p3eeI5uavLdvW7oXXej8TNjDOnz/f/uUvf7nvjTfe+LMwDPtSGQaDXMouTcuoDGAzZszQf15tHiO/xuekGseUtFPL/l6BTyrH4DWVSmVoxx13vGDPPfc887DDDltTTx+M1/Ne1//qV+X7zzvvm9kHHzimIwqEZjaSfZi621BZQVKHJVBobkH7wBS4TWVIjihiVkH3lIRgqifa6AkL/DurOp6NDWoUOWHB55BcFaFqUaulkCVjHQ6GPA/P5v1F5T1mf6n7+JNuMdT+V1899que/v3n3rb6kYVnl15YMruBIy5liDgT6gnvourqQ4fO2R1fk23YW4RHxjAVqLW5ljU5B6e4Owh0v3E4cPVsxkyWDNNBndnT+9SVDhyW5IRExRIYdBqGq/ntvtc2acZF+envq3tt4t+7z5Ra5N52yxlHLV9+57eFNdggUIFlkTGcuNBElDNxOoYFsPXb1ZVDYwM1pQGURY1owjCtFVB1n5+nEwsZxNSTugKjwUbQ+g/SRxxasK0Ilh8iUjHCuIgw2mFpvrj3yZ2dpf8WYi7vxrp5TNjA+LGPfazt1ltv/eGyZcs+AA52r2kR02DGAKbpya6rZRk777yzJt6Mjo5u0iuOJeikzFQ+j73IdKRUtVpVjuOomHW/pExKfST/DOfz+T/PmTPni4cccsgjdfOJeJ1vVM2b595/1X+/r3L/fWcXX1jZniejNGF+JzdlMk5R/6Eko3NgQNu+kZfPDIRft+meWuuB6FZHUqWDpEbOSYJnELDERx1WBhGH5oYRCkiE5y9l3dDdZceTR/v7Lxw44oi6Jmu81vK9tOi7jc/esuDb4oVHj2lm1zWoQvkWwlpGTlUFSGJTAoVSGeXOHrj5BkbJTUOEX9EvIPeJk+K1qJw8Ux4+6ZqpUKGkBj5cxf5V4psTOTIe8lufKU59+3vyO32AbNMxAzNf5wdvG7/8z38+adfVKxf+Kg6WvMWyk/ImS6j6kE/GNaMee4ge0NGZQ0dXGa7O3oe1PGbTQGEO7uYYL8XAZ+l9j4m/l7GxcWRI318yzgKhA4uTbJwQga6mtW7IZnf+bZM/+4sNXXPrjqw2YQPjIYcc8u8LFy48RylVZJaYBrmxAZJ/J/uUsguSaUisGeuDmvYaU+/UsUL9SqXCgPjClClT7vZ9f6iWaZJYQ42kF8fxS7vtttulS5YsuW3u3LnmBv47G9GDXzt5YOPVN/ysbelz+3gYFaMjiYlx6s7PnE6PDbYs5BtLaO3pg1cuabq5dKxkXWUl2Vxrjv7J4L8IbsbF6MYRWHYOlZbmJW7/lNUycKmfG1ZREGeVFVcthBtz/sb8W2d+vvje976wje+XW/z2lJpvL7ns94eOPnrPDxsqq7dzvCpGiDud9MIMHEEhN6MZtW4uSs0tKDa3a89S+ihYTjq09uVfgStWJYU/ClHykutCZEf9ju3+GnrFp4MoS4U/RcAREAxafvxSnGtZ1tiz52ViYNsia2zxwrzKE5944qyW+x685tvR6FOf8t0hO5YVXZq22d7VtO3kScwY2R1qb29EQ6MPqFFYzPrsZIiXJm1LV/8hWYdOQxwLZXlKM02z+eaVwm15WqiG2EK2gTb7QDwSRfGQZbX8LZcbuKKl5Tv3b+32bluyNhMyMJ5xxhk9Z5999n+vWrVq13Rg8NjRT2OF+Ax21CKm5VWCMLZkOjagpkYAPDXl8/nBmTNn/vjoo4/+8cDAwCYLt66uLmv9+vUiCAI5ffr04XrXUL3Wh0pdd51//zlnn7jxr/ec2j46kqmQYCNsOGHCRdT2VClzMVkYTRFnqbRC02mXmy1NODheiOklhcX8C1kAEYIohF8uYX1DaUXX+w8/teXwD16NKAoQlRTKSYaPKFK46qpRYQ4vr3n/r7z+S5PW3HfzednVSw9ukFVnozeK0KddnkJWliHUCGCPQEaUPpHun4HFmZngFIWkCpD04KlJfDlvlLarHYq8KMCw9IYaJu36y+5DPvo95FrXQDYpzcSRzQrhEome5wNjwffa2zQPMDfd9OsPvPjS/d+Pqmu6XD1CjRpPqZnZurdLFah2Hkrkuq6v2HHQ80XpR6sdvvQNlWgTLUlCjqPNANioj+HHMi7fOmOng0/ebrt3LNaNZQoX0S7w4moFVVVoLYRCHFa3ZiUTLjBed911DSeddNKPnnjiiU+wrDk2AxxbDh1r8q234DE3a/rRGxtMk7JeMnWD/y2VSnfNmTPnmPPOO+9+E/xe/5lKKWU9c+pX//W5eb/4acvw+i5ZGUY+k0E4UoEjE+dG1kfJiNMmNZsmX1BPlRihJLpD3rgvi6cSKSMJABKxZWNDIVdxdpv5y953H3pq63FfrPuJJa9/pQC1dGHmmZsu+lz1yVu/VKysK3l2jA0iQOxaiCMbGeShJANjBTT7omA85FSLONZWY3r31YzURI+YTFZI/sveIydqVAMVR8XuW9tnHPCVng+du01p2rYE8y19zsOLvjXlqSXXnh/Giw8UouIEQUVnirxR2LdNcsZkwLDFBmNNNEPHoMQfg8S15B5L1L01GRSvo2+wcBDFzatzuR1Oec97jvmpOai8+kpNqMDI3t4BBxzw8dtvv/1sy7JKDIopwSYV4af/ToNeWi7l20tLqem1Y6dgpJlkTd8Yvutd7/r0V7/61ctnm6ntW3QPq19fOumOcy/5Xv6BRz6QD4b1HLhypojh4aGkeDqmt6gPLjU3Yi2zoC8jT7x0TtF+3xxpk9zIWvWm9Y42gmwOL7SX/zLt3z9wTPcp333IHGC2aKnw0o1fO+yZm674YVNl9TTfGkVAS76cg0qFHpq5mg0c66VRMnqPgvBN9TOuSqqDS6oAyYbLzDGxGaNH6qDfurxp+z2+OWWHPX4h9jppdMt+0/p+llp8nX/LM/O/vGLZLV+ynTW+lwEqlRG4nqN7gw778szc9diuxKWLh5XEzi1Osknt0E/tIkuuNWs3No85TcMBQulLWNst6Ol62zH77XfxVjtI+J/9SZlQgfFzn/vc9pdffvnF69at25tBMg16Y0X3r5YZptngq4E1ts/IsqwQYuPUqVP/6xe/+MVJu+666/p/NsDb4uszA7nrs6ef7D78+Mn2yhWNJZvDZxVEzKa/DRZGtU5KZ4oJAkngq5kT86bWATDpRNKKjNpE7scefRuVjaqXxdMNuRd73/eOT00/4JA/GFr/ln2S1t51Ts+au3/34+pT976z7AAB+1U2BeHsKPkQykFsJRUz7T/78iNJNzYxG1mi00rGWkBMDjC0D1tf9aQ1sOd5Xfsc9q2GPY5du2W/aX0/i4Oi77xTHrBk6W8udqzVk1QwoqvQr1yS9Iai7nfsWtXobToAkrnKsiuZ3RktZ2LnlwZC0rLl4Gjj2t7ug45++9uP2mZ8Tf8Zn5wJExjnzZvnnn/++V9YvHjxSaOjo+WUKLNZb/HviujHEmtSoMikSYNmLUDGXV1dtx555JHHzp0798l/BqD18Jp3fuGE3VZf98dzG59b9TY7joRLkTBHRanE+JscOt2N0i41tTmnggNpdYEVlmbJvWyIwEoqDb85682OIzjwVDXTsL46c/q8nU74yOmth39qYz3g+ka/R7VokfvQ337y8fVP3v7NfLC2zVVCSGYZnOAeS2UpWwoSsEWUkKWUrf/JP3p1agMXkvKpplDpkTZ68oKe8sV8xYkrdun5gX0+8Knmd9r3CmGIaluyjg8+eFHP4qU3njs4eNe/utaQZyuytl8uhG6qiG4qvbAbr1WjaTqvaNGntU/WcK3OnU1GQykavwVSCn99uWn7SyZP3vecGTPm1v1ovNdapwkTGI888kh35cqV71i+fPnUWoYo45jWpLpgkwZE/d804L3aG6NlW+16Xib5GBMoo5aWlocOOuigewzTdEtu3+Q595x88o5DTz717vK6ja5t2yoWsWA/mC6YMoqULfSoWWaFyWx2JZSkx6MuAgjlREwvOaaES0mXR8jYUlLRfDEMKTWPhqSzonH/vW6bedZZhmm6hUul1ELn8d9ee+DQyidn58VoEAchLOWy6avtZQUNN0njUHQ7dZNpGCJSyqbbNK0PdbeKrSuKxVVMUhSnEpH5kRRVpRQiHPYbF+9xyBH3iRnbngPKFkL/up+26Il5Laueueu9Cs81y2BoxIqsOKYWpvbg8SXJHznwKbm3eMfw/pGCexxLNI4UNk+gQ0qpUCnlKSv29CYohAzj2B3q7Nn7jn32+e661/0L1tkTJkxgfHn93zhntVfLIuvduu0N+nyLuXPnilNPPfWNW6yxvxjnwNW5xd4btE765PGPX2tMzXSTZOYfP0tfkdqgjvNyc9nfR+DltRrHkr0OIJNZivVtWfk64Eo/1q/3KeZ6g4BBwCBgEDAIbLsIvLFHk20XJ/PODAIGAYOAQaBOEDCBsU4W2rxNg4BBwCBgEBgfAiYwjg8nc5VBwCBgEDAI1AkCJjDWyUKbt2kQMAgYBAwC40PABMbx4WSuMggYBAwCBoE6QcAExjpZaPM2DQIGAYOAQWB8CJjAOD6czFUGAYOAQcAgUCcImMBYJwtt3qZBwCBgEDAIjA8BExjHh5O5yiBgEDAIGATqBAETGOtkoc3bNAgYBAwCBoHxIWAC4/hwMlcZBAwCBgGDQJ0gYAJjnSy0eZsGAYOAQcAgMD4ETGAcH07mKoOAQcAgYBCoEwRMYKyThTZv0yBgEDAIGATGh4AJjOPDyVxlEDAIGAQMAnWCgAmMdbLQ5m0aBAwCBgGDwPgQMIFxfDiZqwwCBgGDgEGgThAwgbFOFtq8TYOAQcAgYBAYHwImMI4PJ3OVQcAgYBAwCNQJAiYw1slCm7dpEDAIGAQMAuNDwATG8eFkrjIIGAQMAgaBOkHABMY6WWjzNg0CBgGDgEFgfAiYwDg+nMxVBgGDgEHAIFAnCJjAWCcLbd6mQcAgYBAwCIwPARMYx4eTucogYBAwCBgE6gQBExjrZKHN2zQIGAQMAgaB8SFgAuP4cDJXGQQMAgYBg0CdIGACY50stHmbBgGDgEHAIDA+BExgHB9O5iqDgEHAIGAQqBMETGCsk4U2b9MgYBAwCBgExoeACYzjw8lcZRAwCBgEDAJ1goAJjHWy0OZtGgQMAgYBg8D4EDCBcXw4masMAgYBg4BBoE4QMIGxThbavE2DgEHAIGAQGB8CJjCODydzlUHAIGAQMAjUCQImMNbJQpu3aRAwCBgEDALjQ8AExvHhZK4yCBgEDAIGgTpBwATGOllo8zYNAgYBg4BBYHwImMA4PpzMVQYBg4BBwCBQJwiYwFgnC23epkHAIGAQMAiMDwETGMeHk7nKIGAQMAgYBOoEARMY62Shzds0CBgEDAIGgfEhYALj+HAyVxkEDAIGAYNAnSBgAmOdLLR5mwYBg4BBwCAwPgRMYBwfTuYqg4BBwCBgEKgTBExgrJOFNm/TIGAQMAgYBMaHgAmM48PJXGUQMAgYBAwCdYKACYx1stDmbRoEDAIGAYPA+BAwgXF8OJmrDAIGAYOAQaBOEDCBsU4W2rxNg4BBwCBgEBgfAiYwjg8nc5VBwCBgEDAI1AkCJjDWyUKbt2kQMAgYBAwC40PABMbx4WSuMggYBAwCBoE6QcAExjpZaPM2DQIGAYOAQWB8CJjAOD6czFUGAYOAQcAgUCcImMBYJwtt3qZBwCBgEDAIjA8BExjHh5O5yiBgEDAIGATqBAETGOtkoc3bNAgYBAwCBoHxIWAC4/hwMlcZBAwCBgGDQJ0gYAJjnSy0eZsGAYOAQcAgMD4EJlRgnLdonlvOlsUqb5X+vfztfNn7VNXi358a3/sBFgMd/R0qufzRzZ41HZiOeI6YE4/35cx1/y8CSilx4YX3OpgF4F5g7H9XLsmKzsnTa/iPfW56Ib829u+vfP2VSx6tPf9eHDV7VgSIV3ktsyrjREAsXLjQblvTZj3yKNC633RZfPLeTff8xmmzFP4MFDtf/trff10udvrg+qWPWVhShpwzR5h7apyL8mqX8Z6698J7nWx5iRhdN1ltXLlR7T99f3XLo7e8vEfvB+zPu+fJ4uvat2dNm6XuffJeMWvaRoX994+FMPfUP1qq1wXwP3qx/8n3z1l8jr/qgcc/+EJ12VtCv5oLZCBDGY7k3GwDBKwoCiOluKASQohX/N6RpRALKEs6sCR4lYpFqKSQUtqRsoWn1AhEoyyFPY3dix4L1v73lXOuNDfyFi7Y0V/9ae+Ty158d0WU2zeMQjp+VkVREPtW7Fm+7USRiuVmry2FUoA+44BrmP7dUkpYFiClBcn1E0J4TiCzYmjDPrtu/1+nHXfw0i38Nev+aQsvXZr525/vPmT5k2v3tEWDiof9iqt8Kwqqlu+5shpVYgFbObajlwGObYk4FukqbQbgpnuOJxUBKC7nqDUq8t3ZR4742OFX9c4Ro3UP+hYCsPD8P3Q88pd73oXl1f4Wma+qkWgksqJQ2sLmSwoIJYRlwxa2IPIClrAtS+DlvTBGrJSIFCJe6yhbCoVIApZU0gVeskest/zLjtcftFP2ITHHJAevtVQTJjAuUvPcC396wwnPbnhy7vrCC7kRawRCWcq2bX3AiWXEjwY/IFC131pB6Ts0FgpSCFjShlW7RgqplBUjRgRXOLCrrnArXlDySg+9a98PH3Xs9Ln3beFnuO6fdvRpv+695fZHvj+kWt+7csiCm2lAGFaVrULh+o4VqFhxrV75YDBMv1bbWtN/KwkIBwqODpi2GoYfrx+cMbnx51/7wse/eciMxpfqHvQtAGDh3IXOX25d/Z6nH1j1Qzcqdbtxo4pDARsCtmUhDAPwVML9VknutJYQkufF10rS0zWU+qpRv6JG/DXLD/3Q7KM/dv6e15psZAsWCsCtP7yh88EFt3xv9KHVH2oLCyoXeXFgQcU8KfJMWVsT3lbJrpf8n/6Lgt4TYyuGtGLum3ovtCXDqdLfC+wAI5lQxC3+le895uNf7//k7ku27Detj2dNmMBIuH9x+xnb3/K3G8++Z+SWt9vNtmUHHoRtwXIUpKpCBIAjXEgBhDZTwwi2ziEVIkhY3Fglb3wbwrYRRlXwAh1OpQXfysKOLTUpO+0XJxxy7vGzm2ZvqI9lfqPfpRIfOHbenFseXPHDqDSlc+PGCMKx4UEiVDGkbembk2tjMebpDJH/UHqtpL5Zeei1YQkFW1YhhINYv4LHr8ITEZz4xRf/de/tj7v8W4de8Ua/g3p5vYd+tb58xdl/vGT9I3iPXc1AWA4sh4HQQiwFZC2Pd5SEo3TlBbHSVRlYlgWd5ysLkoeXTdk+d2QFxa+7HsJsBdXCktuO/+p7Pr7rZzufqRds38j3yTviz9/+3f4P/uqmeQ0vWFPLaMAGKfVaZARgx5IlMUQWEAqhDzR2DNgS+pDD+ypEBCWkvu8AJpoWpMVIyhJaADtrYYM7OtI2a/I33n/cF84RB4jKG/ketqXXmlCB8RH1iHfjgos+eM3TvzlvJD/cICOur4KyIsg4gKtLpTZiSyIQEYTLLJGBkUEyySb5fX1EsgRiGYOFCH5OwiCE5/qIqhEa46ahPXsO+PruU/a5aM6MY4a2pQV9s97Ltbc9W/76ub85/fGX3H+vIO9nsgWEQ4N602UxjkVvHRj1iZa3vdSbq7IAIWy9REol62fJkF/Uz4t1lcjRwVFUNqKnRS04/JCdTzrrqH0eM9nIlq3u77/69OyFP190TrTG2yNnF61qHEMSa8l14hrEYL7O9YqTtkQtQdFZJHRCv+lHp9kL/8saeAaxFUE1rxhpmFT9zi6HDfxoztwDzD21BUullHKu/tj5n15582NzO+LG1uHYEqyGeVAQEbN7QNoCsc21U7BiwNVFVkCqWO+B/AeDJQ+ezP2lxfoA4LPSFldQyYRqsFnd3/u2nY5+94VH/XULfs26eMqECoxEfMFTl7Vd++TVP1i07M6PVt1BBKICy+bJyIJgqih0M3FT5sEdVjJ7tAAVKwidifAk/HJLi5+XKJLIeD7iQMIJLbTazY/t85YDP/+WPf/3jYaMs2Wf9WPPXDDwhzsev3TFRnfvGBnH1v1fBsGk3pM+auUfKGYgvEG5NrXykC7sKTcJlCICrEAXiGzlwgkVctbgurdMKv7goF0Gzp57jNlwt2Sl1Hxln33JHz/y9F3rz3SrpXYVW1C1AyNTRm6kvGv0vcXDy6aKd9JtFGDmWKvX6YVlMU/poGpLB8KKEWTWqrj80hMz9p10/Gd+ffAft+T3NM8B7ph7Q9MTv7/12+7zlX+3Qy+jHAfKAeKwCtdK1okBj390zYXLEkkIKz3EKBZmkhYT90Fh6X+7XDIZIsrGWOuPjmQmN1908OeP/krXO7tGDO7/LwITLjCSnXXVyot3uOia83/1gvv0rk5jiA0bqshYjt5wI/YaraT7HIUSju/BabAQe1WEEcs7gM2KKj8IAmDLhCctnqrYf2TwdB0Bz3bDHdp2vf6g6YeftV1mYBmQ0egECEUOtq4x2OhcuZfYyxAKXuPOeeeJVxx++99WnjMY5foaig0YXL8ejpMEOp5juGaSJW5hQzhZWJYLcC0lS3NJb1HKbMLkEKwLVRg6YUmBjPAQj6yLO8pi0Xvfudf3D9q/4758HoFThTU0Apn3EDs+YmcIldlThCmLv8Y6/eqzt5XvWbDi9HC5f0QWZS/QWTr79jGs2NU7qea26QMLkMnk4NoegoCZiq3LqlzUTTGTDBAJODyRQiH2Q2y01waTZ7bd8LFj9pxbasQStECsZ7VmPSIZQK3dgHDGHDZEzOPvIcD973eHnHVg9ZkXL7JWx5N4f4S+rTkWjgI8JgJS6lYRKzC2Esi4Ljk5un2hKwBcER5y9MokPWWHe18UQroxBt1RVAv20kM/fOhXyrsO3IaCXUW2lEEsbESwkFURMsGQ2Lm0rl5XasIFxnQhvnjjJ4+5dck1p49k1xS5yI5M+obVONBRzuHyx0CmoYhSXxbFXg9KxAjiKmxPIFaR7pPwo2GznBALHSS5FzsZB4OVETSqJrSI9nVtuZbBOGQNwlZBHMN2bVuFdmVKcfqZB2Ym/3JAHGFq8X/nDjl67vzC9fct+8ZgVPzs+hGZtR0fQtZKp5oQwCzEA4QHL9uEQrENmVyjDoShPr1YkMKDYgqj05MwyRxjCc/OQIWj8OwqGopqQ3NTdpktlRBRbHM1A0vFvu2F+WC9/Mg7Z77vw28Vy+r1Rv5H75sb7mkHXHXwivur52dHOyfHEQ+YIVgntaWry6fSUvBtF67toLm5FU3l5uRAw8xQB8ZaBllLHjXpn/dcWEEkbAQihJ2XKHU6z+eL0YooGtUL79heJQhlLCzxQr5b3ea/Y9L3DziAi2wer4bAI+cvLPz1p9d/Jb8aJ0XD0o+85GDCzN5hVUxXsQWiOEbWz6CzuRV5L8NTveZS8J5KW0h8fUs/R5B0zDgL6QNrR9bBLjrrWvubng1iWVVWtl1KN1JSCttBuM7euKpj94Ez+4/f+wYheGKtr8eEDYwXP3pW//WLfvX9ZzY+erjXJJ2oEkPy1KMPrjwHMT5asGwHbgfQvmMW2ZKP0XgYwlWIVAjey9ykLfa02KjWrEeBShgCrgeXATaKuSPUDkv8tq5XwA1ddISTlu5VPvhz0+x33TBbzA7r66MxvnfLDffwz1+xyx0PPXvBxri0h/CLkBGTAgmyxfmHxxilMnCcEsqtAyiUuhGJDAKVlPSgqoh1/Y7ZZEIjYM9Eklln87QcwHJi3TNmXclmP0VKRMJBBhZK8Ubs0qlOffsePT866l9N5vj3Vu73ZzxevPPnj500tMT9ihu6Hu+f2o2kWxM6v2BZVQkUi43o7upFqdQMGSbyGt2meAXbWEFagb7XbDurs/+AvTCEEKpC6oduf5AMR7KPBOK4aeOzXf/S8PEDvlm+sx433PHdVcCCI+ft8MKdz54XrBw+kPuW5/g6EWBZVMTc09iTj2HbLlobyugttSCLLJg3aN4Na6xJyxE290nB+yjW68wEQoEMViCyBQLujcLVByQRRLCdGGvkutib0Xxt79tnHd/0iSnPjff33laum7CBcb6abz928w1vv/3JG+dt9Nb0xlY1IQHwyGNbCMmPDt8AACAASURBVFhasPmRsVDJVVHa3kH3dh2oimFUMQzhkOyRUDl0lshNl0xJ20EQk93lQWAYjogQMcNheY81eanguA5kRaJYKanp9ltvmO4feOKczAlPbCuL/ka/j3nzFrnn/+nm/1i2sXjGUJwrJkQA0sZjXdaOohiWlYWSWbj5TjR1bY/QbUQFvs5UPCfQJW4IF0KEiLmx2haiyNFcY643j8uRLr86evOOwwiu5ULEEXKygkK0bvneuzZ94cjtG6402cjfX+Fff+b+Sbdd9fDl9ostb/OQ1xtkqEK4Lkttkc44HNuBbXtoKrWir7cPFpngkdJZCzfYVCLAn8LnMzsJghCO4+lyaxgw87Tg8NYLyQdgD8zWfbEhd30oeoavnHlI73/u8lmx/I3+LG4rrzd//nzb+fXz/7ryvmcuLVTsjryVQ6XC+8JOSG0sqTpKZ40Z4WJaUxfai22Iqwx8CpZDnoXcVAKPuX6uo6tolOm4jpZCYpR5QY2X4doufLYwbIGXRtdifUv8QmZWx9y4oeeSGXNn1FUJfMIGRn7AH1QP5i+86pQz7lz6p2Oc5hCSLFNYiC0HESsxIoavbAzz703AwE5NyDQ7qFhDUHYFseCJNSkvOLars8bkXGzDtvIQagSWqCBGRn9dywoifur0kQuZ2EHjcGd159zbz96veMi3ZoqDh7eVG++Nfh9/XKQaP/Sfp/9+UDXtBS/nsifiOUBQHUY24yOOYx3oIlFApmUysi0DCLxGSMuFpSo6s2Buwb4XxTfM9mPNMLZAPSqbVI7upWQQkaOjCQXMHAO4tmbuqf6mkZsOnlX+9NxDs0Yy8BoL/LsTHnrb9ec9cX3J7mykgKYqK1AqQIaHTkr+bRdxzAOLj76efpTLLfrrmoDDoyYrN4pEt6TnyD/VaAiOY8H1s1Ax1ylpW3BzjhFA2swuLVRVhIq/4cVpexW/vHb34qXGMee178Sf7n3KmXLp+s8UA78ghIuIFS2yvEnZJ/NeKVhhjIFsG3pbuuHbOUh+T/PfEtkN2d88vZD8xkcYh1AqhO9nEdWqBimz34piOJHS0p2XMqOI3tL4+OTDdvpY/sNTFr3Re8ZEfr0JHRgJ3BVPnzftN7df9rNl1cfeplzewFL3h+nkwA3U5g1rA7Ev0dyXQ9t2ZYiGEBW5EZaXEAkEWXjceEk9h0LWzsEZzehGNs+/UvhJXwujcOFCxjbAjNKKeMRVk9yZi2fl9/92Xzjpj1XbKoRCekKpSElrxMpag7Pwl41CzK27OvzmH+xDjr5i9/uWrv/1ump2shIOxaO6nIaowvYtGO2q7PX6ZRR7ZkDl26Dcgs4Wrf/D3nvHWVaV6cLP2nmfnOqcqlM5dXV1AgQVMcxgwjFN8BrH7KiIOc84hsZrQhQVBEUJiqDcdhATSYQWQUQFAQFBWmiQnJruCuecHdf3Pe8+Dc79vn/utcWu7i5//H6AzamqvfZa632f9wmwBW4T3iqrmTSEYyjk8wqOFSAKFkXDaqSuyAxMdpFp9rmcJ+dcG3rxnm1P3TB47IHz/okNI43T2DADAyroPaiqlUov/9DVi4ceeuheP9vauFEb4XfOO37b1uSNZuqYppPAiFLYqS3jCnYlZHEb2sRAvYnhoVHkcvnsUuxLN3bScDJNqobphVAuYVVC4DQNYHdiAUaMWIcyv8wKTiIBPe0PL/32ic8ZOVxVu7emea23PajLrl8J7BzifA7L7YPUPrYkgP960dEbHrr2T1/NLRoHW7GjtElUhUVjAi0abb7gCWrax2C5hWZ1EDZZ+FEEw8xY4KJVZceuOWJK4JU8xNyPZPOwuOTYySQAnmafFwJ5y8cienioECaVJ4yeOfL42U84uei+xdg2gyC0IzeIbFsHjSfPdZTa8+wAd/uLUWttfvTnb3vRz24657iO9UBTeYnABzslACQRZALXFDqnMTifR2Uih8Bk1xgJFq95efLwtQjDAhWzhimsRgl1KB60rIDNECk6wrIziNWzWzFTmIkJPy4mrWTkTi8u3pQqoxIqTcuByIJayuvita3i6FfWq2fcsjtXQI/Fz/bijZuca69/6FN3b7fe0g2snOPmEXFmYbJyjaCsGDHp5oYHszwGrzYBuBWkPEQp7k8yLSq7DZWG8C1gatTF6BCnjzy4ScJilSxjYbENEKg2SuFbCkbQ01XXvKfgx78yEQUmTIeEgyTuWDre/sDoYPmslz2led5j8Sx29+9x1DMvPPjWax78qhfV9os6S8ipHNIoGzVwDpVIsWLBdTw06y00B1qwbY4fsgdPfSPZ4YRhI3RRaTlojvqwctTaZW2kqHZEY5dJHsVrTkwfEgRWJ8gPp5f2zM7dqeGmceqM6siOXReLprdw7fi6/CkDj8vfvbs/x7/2z3fqa0/1ohtvfL26P/xYOfKbcZfdoEJMyZqpZN5oJwa82ETBLmKsNYqKX0AahTD7WkYaMXAmz3/WjkJ1vAl3pIHE6CF1Iug4BM3lCJYRDidRkWTHWGksGwF6Rb3Dq3mXJyq6P1LKjQw5hZdCFS6VRxoXNOf989Xk5B5FUNztL0a+eCde+Znyz2/56TF/2H7lK2N/wZHhM6nJpoWejmFrWzq/RXRRmjQwuKYAu0oKRxd07SSVmbMRukCkKkVel7HePBAtzMKOq4hT0phDpDy8Y3aR9Oy0RWxOyIJHBSFbvmAh3UEoFzENmJGBXFR6qO1MHvlk78XH/bU3yUr4/Bd88IdrL/3lDceHZvlpUCXVCRRsz4ZlJYijhYwUYHqIdAG5gVl41VHElgdt2DLfJUTHYoaXoJmGmGh7mJ82UPFT2FEEK3Gzg9ai+1HmouNaBtIeJ5YO6KOVGjq1XY2ExKoYcCniSrYnrap53sEH1A8/aEDdsxKe5V/zZ9x66lbvpBOu/M+7r118f82suWbMG82GthTiOEJCVrDlCtKS9/IYG51AsVAUc4aU3SSZ4paFmFZj0XaY+QTjqxtojNmC5lBWxS6Elyj3Df+8oKscNJKQZdGnJUhj09B0PDJgGmmklGMnaWQ8vG1gxvzQ9PNrJ+8j6AA/f/umgWsv/uWx1l3dlw1YJQSEQr3s4kpDzhhJzDFgJRaGai2MVgfgihsAO8RM183S0+Z8kaOKhoPGukmohovA7EKnGRdDzjth8Gs4wuBPoB0TEa3mdJKa3Jymo8R9xwj0YtLRquxc3V478nr3yWPX/zXf18f6s1fExai1Nj72y7cdevmW84+7P7pt3lEJnJQwgY2ezbPWha0N7Ei3I60C5SkDjSkXlq8RxSEsg2QCS0g29E5VoYkRawLT7oGopKPiCMEDIdEmLOWAfpGWSSyeNHZ2PAEsnsbaQCD6PB7egJUacBY9NDH6q8nyhjeuxpOu39vdWc7dot0PffKLL7/rvuBzC71cPbXqiCMNyyWxaRG8qQizxRG7izbKg6uR+E0kFnWOMRKdkawsEkO6KUpujPkpG9PDJnJmCIfuR9qUNcjsyzQsJyN8CGtSvHPZocSAXoLuufAdzr0iuOniw6sG/U8c/BT/+Fmlgsd6s+1u3+/cD183fe7Jl5zkb5/+eysuiM9mQEYxX+4U8Nwcgl4kZJxmvYlGo4FiriSXJosYW+BSHqgpFpNFFFoOxudz8BpATCTUSmGCl6v1iL6OE2TNzyfBinxlw5F5Jr8MHUEngexR1Iyry6tLr5o5FL/f2/cUn80Fb/jG07b88JenDMa5KW2YKnSAQCdyBnHEkLArjICC5WKqPoSBQlk4FbGmf7SGow1YaYrIjLCYT+DODKC9bgJhd1kg7ti0kFi0ZaQ+NUaB0GvcRUTHKjOb9ftcRyI2SYrEThFaEXagg+JY/cjGuoHPqbXNPcbxaEVcjHwxTrv3tPwvfnnmO26876qP9pyHPdNSCMPMl5MdHinJ3aSD0E7hDgCtOQ/VMR+BWkJIH0jLAWfSAi/EKWyVwyrnQIyreTj0jCQ8AVsuWfoS8tqNSTO3+KosiuzDpBhdWYiFfADYRgoj0PB7+bBlz5w+nB/+wLx65kO72wH4WP88GzddXjv9O5ccdfcO97WJPWBFQtyg5ILtAxlQpO/TFi6HfGMcVmUCpl/tW8KF4g9JViTolRt3MN4ysXrcQauihSZFc2RuTmKuYiAgLkfs6HfGPrBLIUsygo6IJTiwiBYEPVT96PrZUeM9L94/f/GeOBv5P1lrSm2++drNL/jN97edYvdKdZXSalHBNk0YcQpX+QijUGQBHvVyQ8MYqrXFrk+MM4ilCPNRI1IGYitEa8pFe85A7MSIzACm5cjFiJgdCwsZIJHZGPcYmbCZZETczBStH+lvDPTMMPFq5sbiYOnY2eeqhf+T32tP/LN60w3Od479r/d3brz7AwXDL/HpEbsUUmHEQt7MnMFCjVapjtGBQfjUAdMcPlVw6UXMtTRihD7QzQGT+6+CVXMRGiki+lZxP6Up6xnYXCiuq9EvZFgIcQ21Jfrj2EpJw0AnXkbi6Wu8au7t1Vfvd/me0uGvmIuRL/tZvzth6uyrvvu16ztXPUNVYiRJwCNPfFA5Z1Q8cOn1aEfIt4HBdUXoaoBlHcK0BXvLYAcFLKc9DOsZrLI2oGEMiMBcK3qx2gJJkCvAziOmTMQIpOoyRXTHIbYt8BDMCGw8jEijGA8+0HZnDo/Mxg8PVfsIHu/6wub9v/GjK8/oqPq8EHEMGiJTtkFNI/cc5TQK2snDb8ygUJ1GlOQQkO3ocjOSgMP1SFE0Y4wOGFgz4aKWA0wOQ8Q1R6g9QjDgDIt37qORSdnhu9OTVWQEhIiwHI/Ww+/MDfkffM6a/F4PqTKa6uITbzrqnmu3v6moal7E4pBciqALI7bgWj7ClDrTCLVaC2OtcZRyRYHudOpCmTHipAfLKaCXRHBKwOQGG2ZVI83FchAbyqFgjoIpQQM03a/5xS6nn5rEFeX7oWkSYGuESYeo3e+GhmsfGH0Rfrq3FzF8XGe/7AsTD1y39UTvYX2oWjZsM1dATMN3ncJOYlBuEYUpbGSQ6lC1CYdnVazhiItRT56xnXPQjQKUxxoorWkhLCiEvA1NdouEUU1Y2pJCNRSLR17DdN7JzCBipRCYGpbYApJcFXWSknmqOzFyZPG5Qw/sCYXJiroY+cC/deOXDjn5kmM3bbPuGk7tAC5hhCjT6/CYNA0lEEPopRiYM1GfzSFyu8LCUrEtZBpTKZlN5qICxt05jDlrkNcluQltsYzIXD64STmTZCEmg2vq6FJCdo6wPpK+rRaNfO2ul1Tike+NO6vfuz73d/scWP5f+OdJrz/tDVdv2XaU4dfq3ZCOQkxsYIRYAoMxU4lGHAFGYwSl+ipYbgsBixKf25B6RsCnvVx3GVU3wIZVdYy2ADfJAqq4TAnXhGvPjpBdzM5MnuzkzWzOuK0FCk9gooc8lv800cy943VPLf5oT6lw/5LD6IwjfrH/lefc/fXuvYUDXaOkNC8l1YOOTfgeCVQRAzPBHdYeHMfw0EhGaEtNsN5MNQFSB1GaIDK6qI46GFrtwa0DXWEOU+LPAxogKkcYVhaKhVHfuow/vxhC6FjSdHjZpmmQ5qrueYWq8brZlxT3iAP3L1knxojdedklrwi3bv+csS0eMExPnqFrsznowSVxhnK2boyCk8d4awTVQgVpLxLNL63kuF9Mm8V9gp4Vo75+BKXJASzRo9jLlsWiZCfum/rT35iJHZxAEh0QlAAIxZCVBC0ab0SIfP2AO1z+WPnF81/dE6DvFXcxbtHnup/53nEfv/beX741KXbyOkmEECBsuqibJWzYJpbTGHZDYXS/AtwmL8tlKGrm6MAhprscTisUjBrG3f0woibhR25GXxZxFuUdvBQZuWNnfqs8eelTyMvToFdhJnC2DQNWz4LfK9874Iz9+9PyL/nWvgMXeMV/njN+yW9uPnpJl/9pObZsslMTBFmSNJ02Ej5bE4mbh1sZQbk2i8QoIqZcQMWIdAzXohtHhJwRYmTAwapxD408yTmpSHdE1tW3/rMIdffP3J0HkKwlmZESuBLDZJxVlAYVOzp3bsZ91wvX+nudq8f/fjhvOXaLe8aZN7/5zuuSI0tBvZImPcTGMpTJRt+BQaTFpMg/Qa5QQnt4HMVSFYReOSB0LFvycCmF6qUdqHwPI6trqI9biO0UiSLr0RIZlC1w3U6H+czPM9PcZXBqzIuRM0iVIEpCKDvekW/jI8b6yolr1+7zWT3rTScO3Xn5DR8tLKg3eoFtqogvNu37E6RCmOJYSYnkol6sYaQxCN/ykQQxXMeROXwQBrAsEx0dwB4qoLV2DKrqomvHmSkK+XGEy/opOAJ1E/qWdp9/x7lyH2Il30InSMwEHS+5vjDXel35WVNXrfTLccVdjNxHH7/kbeuv+OPFX7kv3XpIakUqJFnGsmEbiTjNm4Ytc8XAjVGb9DC8pozYXZa8MrrQs34lNzkRmzFT2Klzzga0khbSIMrmipThsUvU1HY54mfPi5J4fRajxBPY7BsDKMHkrZ6bltG8aNBZ9W8H+c/a6w/cTZu0+aXzT3n29bcsnhA79QkKi2MEsF0epEoYwGQ+dliJuhWUm6vh5UfRg03UG4milyfFxgqewZlXDzNjeawadlCkFj2hVIfrkYiBgLAos5iOrF/sv91S28rfB3KYuyRYBd3e5LDz8Wc81fnCpNqXS3fav107edXm247TtzvP42xxue8e5Ri+FH2c65KUSClGlczH0Qn4joGoG4unrZhvsINXMXrooNSy0Z4twG8YiMwQmtKCfkagNPF//tVfJ9aqMWfHRGiIAEg+ZIA4t/jH1pT3iul/KP/mL+m49oT/lnPh//Wyow/40xU3f3u4V5izY7IP3YypSj2pxE4xsFYjZ/kYrg+iUa4LO9tSJmzDFGN4MorJUA2dFLWZQZQmW+j47PhJWiOykq3XoxYOLFxYjD7a7RNqlSmGNAgRYi9JdhTjMwcOmHp38XErG1JdkRfj5q2neufccP7hv7r9Z5/s5rblAtqIaUh3sTOGBZaFHplvRWBivyr8lkJgLMjMg84eVgxEdoqe1siHNUyb6zBjrYYX+0IC4KUJTapHNhNjBZt5SdqC6RNiFZ2WQSyJ8HwCI1Sww1y3WZj90oz1pCMn1Z6l7fm/OVhOOON31ePOuuyztz2Y/FtqFoRibtnMyiRsQ992E4HMAm04xTYqjTWA00BA8MbqJ5KTCCKCxQ4aRQNrJ3IYawh1Qzp4RgJoOnaQiCC0qb4h+Z//wETIqX/tmzrEvRCVXPLH+VHjdS85yL/s/+Z325P+Gx64J73+8kOv+97WTeliqa6otKcbjmnDDOXGE8kTD1PHLYjov9mowEz4/otNhjitsNsLyS51e6iP5dGcdOFUSM4hUY5+nSrz+/xvD++/35SCju+cGyNBVz+s7Wrw1Zn9hv+9fvA+Is7GjRuN6WucN3cuvfXIii4O0KA/ot2lSzQsFETMIsMeFqpeCc1yHdVSRS5Lju5ZJZJpTLeGLgPgqx4qM4NwxyoILA4x6CZFNuujuZzZchH6ZoOgMrRH4O++sTzlOb7CA1jY4Y6W3zk4seHb6iBWtivza0VejHzU37zmmOGLf/+DE25evuoFgddRgai+TcHZKVi1XRO9hJsqQX3cw9B8EVathy5p5KyqYhM0uCESwY0/EI9ilb8/hoxhIdnQMEBINqyaBPrLuheV8OLkP1Noy9kKsTyqhPjSpUCo4JvNu2pp+y07cta5+7IegXccvXndmRde+c2lpHZABFdJYDGNp8XPMYEiTZz/zvRQaa2HX5xGoHPosfhwUzqlCHmA+iorDTA77GC/GQ++rZEGCVybdUtmF5iKxVV2MfZJqln8FVgFZ3o6Sjy4yVXURcVaPOPxG5rvOWxG3b8yt/Cu+6n1Vu194XXnfubWK7uH22i64fKydCC+7SHgEcd5IN97baGUK2NsdBiVfF2YpRbJVdLBZ8+fowunrDE0m0d51ERkpWAmShgzNaXvt7oz2/ER3JvfgvspMwbIEHKNIFmAkevd4Q9Z7wwW6j8+6M0r98DdVat1y4lXli/90re+jPvCF7ux75peIStIEAkiJpdapAUdqRUqGG0Nw9Em4iCR880yDNiWjTDuoeeksIaKaO83jThP/68ek+EeMYHn32VbhhAq+QGpEBQlp5OwapboIFKrxEuSIJeeXxipvqf0vPmbd9Xv+1h/zoq9GGkyfs8vfnPYOTd+5ysPGnePJVaKKHThex6SZFncVsRDnvIKO8bArI/mKgeB3YF2NHTMCjijm7Nysns5DFszmHU2SBwVWXeMJ0sMsr4SGCZ9OYmo5jJ4gcNqFTxyMUoaPfF2rmDioBA0vj/prH/v471n3vpYL+ru9v02a219/IjTX/+rGx/+ZKgrDdumoXgXqR0jZACrk4OmdVgUwCyModLYH8oZRGixeKHxArWoNpLYAAmNNX8Z66YLGG0S4tPwSA4QGzn+5ixqeEFmbivUmFNnxy+aQhAK0gZhJxMqjuEGy3dONv33P67in3XQCq5wd9Wan/2uqyd+8aNbv7J0p/tsN7AN37YQ6hAR6U4mjS9I56c0wMBgo4X24KiYYXiEVcNQukphR6YxQmMJpSEDrZkinJpCbAFBQg/dRy9G8fPs+632oz76uPefHU004HCDJLA7F1YmvXeseUF5y676fVfy55z2pPf/XXpn98uFnrs2NjxFOJXkNhaAMumhSYZWyFkehhtDqPgl6SSNONOpkhvB0VJHhSLhYNdYnhxA6KYIdE+M5QUN454SrhT1w2wGUmGuiskK2d4G/avJzUhFEx77yQIauWMaj9v/02qFzoVX7MXIF/rcLee65998wn/89q7L3t1zOqUgcODlXcR6AWEUwfMZZuxITpxd1xhe4yM/ZCGgwTjrndSATSsklSAOUhSTBmbd/TBkTMFPS+LvSMiUUg3Cq9KFJPks55FFK5l7vCY1kzkodpZbUUx8893atpaeOnK8VD1xVj13rxeTv+5T5w5s/vUdx939AP7Z9SpOlHSROrHQwQnHGaT9p11oswyvtBr56mqRclAvFVMSY5LFakGRwJFux2A1xZqZOobKrE94bGfkAnaMhOtETUNPcjLoEspEmCuYkQgoBUnY9YcxfBhpEcubZ9vW4S85pPzHlXxQ7oqfXW/Uxud/ffHrb7ty+2fUA3ad7MZe0kNImJokN8ZOc8oQaZTyNYwMTyDn5eF7mXF40Ivh2S6iOEGqeoicJQyuKqMx7iFiF8J0KrJPhd3NGzErWkjIYTefMXF2im6y44kWcpGK0DOXt+XbxkcOeGXthF3xu670z7hi4+ml35/5q88WFpw3dCLx/c6SN/rwJpOHJLg4JhGninZ9UDxQWdhw9iSwqmkIyS0wE6RlC+11k/CHS1hKlgGbRQvHR8zjtEW/zY6Ra0ZjAbpTiQzK4F/i9Qc7CiX1YzkX32yvn3pl4++HVuRceEVfjHyxj7vyP1b/4g8XnHJn7/aDQ61URN2h1RGWVuaTaguUFjshapMWmrN56FyCyMrmUpxdcVFJDDFDG6PGKkz461DVQ5T3y0alwTWn12TdISWzS8w8oRFmKQOcaRF2lZOXfWoAJ8jrUm/4ilZh+IgnO/98zUrfhH/pz08iztd/fubzrrnhvi91U3+CZUbqOWKxl0loKD7mrNiCsgdRaq2HnWtBOw5iI5RkAJ3QjYObvQtH78DaqTrWjLsi+rdSzo65jU3x+eSG58XII5Zar0zomJmaZxFIEaI4FhG0EXbuH6li41ufWThxH5sY+N6nbqxfdto1x0Z3Gi/zoqLRixLAptE+O4hEDDCoGc3ZFRQKZUxMTMCxM/mNZKRqKyOo0ZRRL6Ay7KE9V4RdgXSNPL1ZPHIfUWbFPUTylE0v40dg1UePJq5hpHk50t168fet+cLLp55Z+N1f+k7uCf/9ha86fn7LRdd8O2cU9zNiUxlivEDpUirPk3VHHEYounkMVVuo5crwDFfqel6gsSRw0MIvQmRrkW7U5tqIiwa6aRcGb1rpLp3MnKHvIk/ZI32L+d1CEqXEHzeFFXBEAmzTHeiR6qbSqvEjSk8srTjTkxV/MW66YZPzi1vOfNXv7776fy6pHUOJ00FkEeLU0Ak3KYX7bPVDmGVgYMpDbcJHl38uyTRWIBWdlVGikOsVMZmbR9uaQh5lKJILYkdikHjpsYPMsJ9sQ8vc8ZEonj5Fywxhxg7sbmGpoga/XSusfdch6pDunrAR/5Lf4TMnXln+9k8u+fBt9/feYRZaTjel9k20/6DvEOOl2Mml8OFUJlCozYojDs3DqLvKnjljkQwkwQIGS8D6ySLGGiZ8g5pIKvx3wj5kURJiZV4gIXOGfZA4kEFDTOSQWSNlBHEvKbvBL6YG9Ide+6TaL/6S33FP+G9pwfiVV134/N9dfPvx9vb6CLnWIZ8tu2yOFaQuNMQ9ip18e7iNRr0pTjg8PT2BvTM5jeUDsR2gOGSiPefByClBCRhLxnkiZQMSkMRLVaziHrkZ/9slSe0rR8c9vT0tDKqvNEacj408c+UduLv6/bjyxCvtm757zmsfuv6uT9ZQGmBCCs+kiPPe/iw3jenpZaHiFjFYa6Hql6EiKfOlUKGdJoIYlmcjKADluTZKs00sRAtQZqZfFVcdtgp90ne2ZzPUu38/ZlP9KBSZT2Ck6Fh6mz9ceWtjZtVZK42Is+IvRr5ox/964+Cvb//50bdvu/qVXXsBqaPRlbBUN9MeajrYQLrEXFNhZE0ORiNGQCo4uw3bkUtUnG0Cjbo5gDFnFsPmHOy4iCTkYUwcKEJidMRdR1ysUzeDetiJUKwswIOGMjnDoj2Tg1yv8sCIPf2Gp+RedO4+9w7gtR85ff3Prr7lpPt75SeESRmGmQNjxzOPU0aJM4EjhbIr8Gpr4JcmoM2cCP7JKBCGOMXKSQov2YapARvrp8qoF8jIIymKSFymj0sJoSrqD0NHgwAAIABJREFU4tj7ixI946vKbtYSV0ahcpiGyJtRt5g8/JOnrR37t0Pn1IO7+gBbaZ93+TF3+Beec8URd14Rf6bQG7TEJtFIEcosKesMkdjSlfBynJiYRrlUQxIl8EmmIslDmXB8EwvBInS+h9E1FdRHbf5nWRcvweGPPplHc9v+XIzKSzRDXJk0FqVdILf8UG4o/fC6dUOnrNQZ1q58H649+oL8r08674vONrzOST36LcoeyvSHHPVosJOkyf5AsY52YxAemaxxBP5xm9uum8KzHSxYIdRwEbX1I9AFGkJzrSlTY12UhblnOFoWpsBLUXCafowK8bLYUDAsE0GnCzScH1mzhQ/Wnzl700rSNu4RFyNfsmN/84EnbL7+++fetvzHul21sNSJ4TsulA4FZ2e1E3LR3BCtWaC5poCeE6CLCL7lIu7x0HQoCYLuxBg0RzHnHYySHoaKiNZz8NxDwhBkSd5xYaS+VGcEJDj0JpIqIfOEcGmvxBJ3yUY5af1s1l9/xHr3727clRtiZX6WVi/98Lf++YeX3X4S7LFqGDP3kgJwQqDUwhFSpazCArxxlFvrYBWa5ELJ4J+XaAoPlm0h7TyMuhdgw3Qdo00bLjsaiRczwChAIValJCSw08wcjVjTsDsRyYCt0KU2z+CMMoK9tH159WDuzQcPVb+7T0wO3Pi9hfppH/3ZuTtuNJ5QVnlYpkInzTIX+WgN6nslGzBGe3AMQ4MjyPs5dBeXkbNd2CYPX6DLebLXQbFpYmxNRUzGw/5e2ak15d7p5+hmr7V0JpTx0AVHCYvSJFzOKKR4EXFu6RftVdXXTz+vtGKZj7ty/25+6QkH33Hl1u/YO9TEznwvOt2wvef7T0Y3ghS+4WJyeBz1fBW9IIB2DLhk8wdZYlHPTrGcS5GfGUBlpgkecWkSwiFZTZPUlvlKS5cvF2N27jHARopN20SP5ubM3lzqISyphV7LOWq0XTpGHbpy5Gt7zMV4g97knPz973/wqvt/+d7txv1lbfUYZCMQqUnfv5hEGwuh0YMqpWits1AYsxHYPXGJsFNfKqLI7UlnYgUuZtwNGDPWI5fU5cUy7QRRSu9UQgp0ArGFiap0AEPcPVg7MS0g0z5aNinMKZyw2B1I2l8Yyk0dfYA6dPuu3BAr8bM233B/4S0fP/3zW+83XxlZ9RwvJnb2ZNBlzkOZeUKaFuBWxuAOzgCFKsIohZsQWKWZuyNcU8voop4P8MS5CloFBStiooqG4ZIoQOZwKqLmTPhPPDwj4cidKVmBGratYfPe7C2ljhX9rD1Yf9ebD1HXrcRnu6t/5mNfeOHz/njpA1/Wi4VxGzmVCflpqMAWws+6BdH02pgYnUSrMYioG8LzPGF9k4STheBmHqjlEQ/1OQUrT5oaMzYy4Tgd/h0zS29gISu8Dh680tFLWQpH9WAk1MAaCE29aFbDzw8fWDp6X6gxcMH7TsvfddmN77bvSN4bd+MKrRQVUzD4XtPFK1WSsEF5U7lURbvWRMUvSrCCHUE8p8V31WIYQxdJxUZj/0kYQzmkViKJG2Tn00+abP1M1P9IDdMvZDLZBveU5ETS4N82sGAmN7rTtbc3XjB+0a5+P/9an7fHXIx8QKf89tiB824865Q7lm98fuhsRyoHI2kXDiC6G+aTBUjcFPkxhYF5F3Y1FqsrW/lIE1scP+gab0QKA+kIJt31aBqTcFJPIAV2gnzR6L2pYAuEShNIg1mOUuXyQKfJOFmRqVhcqcDUlbj5+4Yx/M6nF16+Yl6Ov9ZLx8992hFfO+SmP/VOeKib25A4nkLUgyO2ezLtlblwHBkw8g3YAxOwS8NQVk5cPVgB04KMGxQI4RkdzA06WN3Oo+Zl2jexvFUpYokQs/o2ZHzdRTounb1os1INy6J8J4RtA0ncW6yVnKMmR3JHv2SFUs135bqd/+4bapdv3vKZbVvwGnR8x1QM/+Zj5FzeQxoH2cWoTVTLdYwMj6KUK2Vew7zvuE9kPp918FY5RXOti1zdgJ3j6rF4jIUdzr1Eprhwh/uzLIkXk/aRhVNPrMroRhVbBiK/s6U5679x9rn2Jbvyd16Jn0WDhnNeffLauy676SSvmz7RIb9CsCyNuB9SzOfLzo/tOsOnCak6sQEvtWTu3gl7glcTbUkcBWe4iNLqIaRlWmgEcMWbmPQ1fnLG+N75lUW9ZbpkjjnYMfI9iRON0DbCqKa/V1rXeFvpiSMrgoizR12MfDne8+NXP//aOy/7YpB7aGo5WeybS9twHRdB1INBD0YSOaoKA6tsVCdMxEYPhmkjIRlEbONSoT3ngiLa9jTGvHkUdANxwO4i0wAQPjI4w+y7Q4hv5M6XQ87mbLhN83HqhqzQjevm0FnP9Q97rdrniIONm24ofPu7F73nzoeM90dOrRAnIRAui9ejsmwE/XkhxeR2pY1Scw6pXUOiHBiEURk+Rx/bhK7/EcpWgANmKxgfoLYxzvxv+DlhDNthB/9n9W1fQC6hyNzPlG9Q0+jSLqurPSP+07qJ3NtedqD345V4SO7Kn3njRm0M/uHyJ1538b2nG9u8KZckJxJlTB8h00oIgUc9yTE1DQtDrWGMDY9L3JHA2lSKSyESI0xiKD9GftRAeyYPt0SDjViKGG4fziT/d7s43pNyV4oaIJEuiCcuWcqR00vMSnhpY85/3eST/Nt25e+9Ej9Lb9Lm2acf95p7f33TCWXtu8w4qFRruO++e+HYtoSrc2wULQXI+SUMN4cx6Jdh0eWEPAzNvEY+28xaLqbJ+Pww3Kk6Ok4MU7MoYvLQo9fGzvXiGmURcCxGyYilOYpGHMcwHBs71NKCP1b8ePN/rPuS2ql9240f8h51MfI5n731C5XvXXr2J27ecfWb0kLPllR4JjlIYAbZWexEEsSuCb+VYHC1B2sgEo9ASgVMw0MSB7BMDTuxUUirGPfmMWisAgJf5iyZRSAZjn22luQLZr6B1MhpRVE6L0cTDj+Tc5gkgYvifYPG5Fuebv7rD/bJAoAjjtk8c87F133truXC3zuFvAqWHpRQaWU54lokERpJCtMqolCdgV+fRteuCLHAIPxKaz6GRbPFD5cxOWhi7ZSHwbIhm58zrqz7fERB/t+2olyMkspBf10eziTrULcVoGx2fvz4VeW3PmufyTj05dr/9Id/+tG7frPtfW6Us3q9BOVKAwsLS2Igzm6OYCdlMgW/iOmxGRQLZenG+e9IXOOz5iGZOgl0LsDYfAnlIQOpS6s4uubwz9FuMSNzyNfOeRZF5ZR2iCYgk0RRC0nbgaVkR9ic8D+w7sDKV9XsvvDpe0/7Y/PcY7/+Ndzde368PTbzfhGOa6EXdCXdhvpTRu/RI7pWqGGmPgSP2ah83oaFrklULUGOlQpRlGYe+ceNI627SPjP7OwzzOURY4YsBC7r8jN3pGzP7SxGyTMnHSjIxT93JhuH15+3+xNx9riLkV3jURe/66mb//Dj4xasBzcEqiPzpk4QwcvZMqOg64242rgd1KctVFY5SPLcZtTD0Yia3R/trTTMyEHLGMekuz/Kui2aRdGy8gDllESodNRt8RBmRAtlB0Efa7dg0WGHVbZBSzkbhXjgsgk1/6Ynuc/f64k4dMT53Ns3vezSGx/8bBfOkMyUpMuwhYmRMEfTMqBDDcNuoDy8H5LKqBA3ssM4BKcjpmIYbgLX2I61Ez4OmM1DdbKun0Qcwq4Cc//5tSjSA2k65XvapoFQcj2JwbKA6nSrbmfj/JD68gsOand24+L2MfnRLjvqgfYPvnHhmd3b/ScbkW/Q3YYxbOwKqIejPIOnIV1wmrUBjAyNwXN8hEEmGyB7NY4TYTKKfKNpoD3twh+gDo4s7oxtnKVrZoQOsSLjP2mORNg2khWZ6eUYd8T148zfKkdX+w28Y82Lq3tMUO5fsqib3376wX8478rTcgvWLImEbs6TtBrOcsNugKJfkTGFrzyMlWpolmpZXBXzF7PEPeTDFCZN/50E5vwgclNNwDNhkBgnSRv/3d9WlGsSNm0gNSivop80jQEoreqBDko9Ry8t5dUx+Ur5mNpLpnf8Jb/jX/u/3eMuRj4wmoxvvvXnL7/kpvOPXnYfricWOzgKu60sE04S3U10ww6seoLm/kU4bbLPe9A9Bd/1EMRdJGYMIzZQTgcwZq/BsD0HW+fEfcViBcv5oRhg8zAlGYQVLfVeIl+XN4VDb561sTi7aJhhLmxj6hMNb+hLB6vn7vXJ5IRUzznnNx+79raH3moXG3434FNksgkQxYS4DTLGkSIHozgCu70GVq6GJGZnF0qX0YsUTNeEDhcwXNU4cLKE4SohbKIAvBxZuGRwXd8UJCtc+lclDwVpRNjV8GIWCnoPTrrt6nWTpcNfcVDpNyuJav7XODRYcJ7y2kv/5Xc/3XGMftgZSzohKoUSOr2uPFReeg5NAMQk3MiIOAODWSfJvFTCpJKhSZPxENpdRmPCxdBMDkY+RSdhmDhNMki+4VpkR1N2QWYdYyqkK0FSBepTMefDCsvpYs8odk9qrG59ZPJQtdeT2y4/5nL/1u//9EO9Pzz8zqZTLm57eBuUb0qhT4Nxx8pBxxaMUGMgV8JYsw1GtnEvJQaZpyl8dvAJg6YTdCoWqmvHkGvXEFuRsLj/HPKWlaJRB89BZYiGkoUtSYppwuhrHokaqWvqRTe5QQ8W3z380lU//Wu8p7vqM/fIi5EPZ4u+ovTp737omzcs/PqfuvZSppeKTYSymRzx1+QuW0pDuFMKjbV5ODXOMKi/6tskpRFc14PVddFM2hjxZlG1x+DovJiQM9vPMJhhlkF6mvMvwrYiSSe5NZszcjPv/IsJ2MWodnNLDb/3713jPKVe0o8z31VLuvI+54jP/mT/H112w9fv6XgHwswrioTZwXHQTwiaGnDFijP1YDdnka/PQJlF6IiHKQ2rU/RSBrYq5NDBZDnBgXMVOOiKTVwk5AMSorKDNHNaSaWTIaW936P0Z2G8QFN4bgoVL/SaeePrrXL64VceXN/ri5hTX7vZu/7qhz/WvQXvzAVFX6cBTMuVWaNcYpyni1OnBc/1MTU2jUqxjCgg0EbIWssclzP+brIEpxxhdL6K6oiJnhkK8UMAOk0v1qyIoUaYVyJTHBK5HLMji8UStSA5x8RyHCHKLd9dHvPePv8vue+tvB2w63/iC1719clbf3798dWuc1jBzxn3L20TdrAYM2jmbnhIg1TSU5qVGkZabaQhi03GU2XJNaJVTGPEloY5VEJ5zQicAR87gh1wXVeINrZjIyHSwp6TRaiMLrhOLGaNLKpPa/S6kcwaY1eF3aK6YPSZG16lptVu2zXusRcjX7WNl77hOZfdeuGXH4zvmmKQomPYTOQTFxUnJWmDFZKFTqGH2mof9Wk63ARCvuHCBkJDt2DEJvK9HIaccbT8WRR1C3biSiVk8mJk2rycDZyRkP3KwyHb0Px/s81uibMHberMWEUDevD8ljv45oPUi+7Z9dtiZX3iseducU8984K33nh758PINaoCv9HSyi5Kl82nqCxKZRSMfBulwXUwvaYwTZVtIDY1AjriKAtWFKHuLGP1mIvJtgPbJCzHTZux5CQ9XmaUfeeiRyZa2WQrMzPi3/WE05c3jTvbRXzk8KfnT9vb58LsGr/62s2HXHf+XV92F2r7g2443AWkMe4koWVZbGL6PlBvYrQ9LunxUZixgznTpYsNce4eFlEestFelYdb02IeoKSCpf3fzs5QEpBlP1I4/ucXIw3kkyCA43tYUsuI/eWfTO1femP7qfvCp/WmG5yzTv7Raxauv/MoNzCq2maCDbtswKIZP8lSpiOXWjGXl0DjopOHGylY9Bu2KbGRjCrYqUboKXhzQyhMVhE5iew7mvOL2QPhdMrTyIuSsUUWScXREq05adWYaAYks5MEQi/Zbgy6HxmcrJ6sDhndLR3B9uiL8aibPlD83fWXffDWbTe8KzKX85IVJxh6ChUmYpNkmj526A7sQWBkfRFenfTwTjY8tkw5jLnR7UCjqmoY8ufQMqeR0xWYcUaIpq1E5oaTebMaKVMI+ILEkkOnUxNG6sqlqMxE4llyUXH7kBr74rz3uM8Nqv2WV9ZVtot/Wq3VS488e/bnv7r5ywtx7lmJ8gSuhvJEUBxxxmRmrv4wCvDrc8jVZmBYngRS0wWLEv00YTWs4KYLaFcjbFhVRjWfJXBIQcKiiCYCNC43qW3sR3D00+PFvKP/qymWUNQ/xmlSwuK1T91Qf/XTZ9UNu/g3X3Eft/VU7W067ZzXb71q4Qt2j/14XtCSRwe4OwO+Ad/NYWJ4CtVKjT4LGcWfXSUlT/TYTAPAj8RgfHi1gy73Sv+OJbzNsGISrHbqGkVQ3qd8cH5s6hSJsI4d9FSMJexYzg8lZzz+wOZ71Vq1tOIe7i7+gX//yfOHrvrRJZ9e/OODLyk6BZ/h4FZqwWO6BjvwfvwaA4xrxQpGqk2UaZ4RKfRsWvdlwcT5WKGT9KBGq6iuHoTXyqNHeJu5qjstMmk7x+L0ERhcrksZYYnkpq/ZYTRfasQIinpr0nI/Pvwv67+1OzqC7dEXI9+zE276n3M//NnpJz2s73oKPC4mxAKM8orM5sgWecCS2UFl2kdrvoDUXRIjcFZUIclZPFTTBF5so2GNYcxdgwE1ChXTSi4VeC6zqk+zGYsYjXPESG9VwhM8nDPGHZmxjFIyExvFoHbHqsL+r9qgnr3X67AoC7i+8+1/Ou8XN56iCu1yN+TF5cC0OLtl9iW79xQqNZE4DZSGViNXaWEp1NCkhhMNiFL4nFOFHZS9DiaHfKybyonZMW3DSapipyhxOSLTYCHTZ6z2Ax2yxoddJsXMmWbLjhbSwVzvS0+Ybn7sKavV4i4+v1bcx23ZtDjwrWMu+Oa91/b+wU/rsOLMQF8M9UVaQbharjaUCxWMtMeEpdrrBHAdG45NolMqMpogDUmewch8HgWGiZsJYh3BttjRGIhJvBLTfn5sZkGWlTNMqudci3C7okwZiR0i1Nu3Nabz/zpXyv9UHdqPxFlxT3jX/MDs8H/7ibNX//L0i79TWDL3o3+zJArx3CPZjH6q/QuSM8aJ2jCG83XYMfEScgXJttfwUtIMU/R8hfx4Ba35YUSWQs9koLt4ZiCNslmiRV5FnwYuF6NBGQhtHpVYziUhgxcipvfpTj79wejaiTerJw/udlmoe/zFuFFvNIKf3P6qi2/48VdRW/ICcYznQmfiKSPmYepjOY2QVFI01udRatPrryN6nQgGeqxcKWwOU5SSGkbdVRhxVsMXRxzqg7hxyZCM+yJlRy7E2KCezpQMNB7oNGCWy5KhghTJBi4GralT2/bER/bD0+/e2wkeW7dq79nvPPILdy4XXh9ZDYeEDovEGfHZozSGtn0Erl2YtVGUWuOIjBK0WRCj8CjiYcuosRCuClBxIhw0XxUfVceIhUXJzxNfW4Yec6b1aIuYyTr6aQNsHSksJ1nEZMfau//BDaOl17zqyaXz93ZIlU/pkmNuWX/Gp6/4nrdYnbFjegZnDFWZqvNwlP9lIsTh9giGB0eFhEM9MfeBoKmEWEnwcAP4A8D0AUy+SZHSr9Og5JwQbD+weGfhIpcjyxXuNc6IyXw0RTvHdkWZOo2LCxdWJ5x3r3pWca9nfnOtvv3cT7154bd3faIY+g3X9DIdt5FkHAjqFxlAnKYYcKqYqg2h7BQQRAks2+5L0rJ9sxR2kFQU2msn4A/WJMexSyKOQ/0pDRi0dI28GLM5IztGInAsaomukXVO5Ida8hjIG3e5rfLHymX7dPXc2d0qmm+Pvxj5Ymzasan2481f+8x191zyGm3GjmUbiIQaHsEmVBMYMDwPC2aAeCDGzIEl+IUeNOnKBokBDGmNQUGG23NQSQYxlluLAWMKTloU148UXSjV18HRgo6uKwaz6xxYiVAP+lFVKRJmQIqnEk3Gy/cPm5OfmHdnTm6rg/Z6WcC7vrB54vQLr/lf28LCQamRNQusI0z40t2xVNG2jdBw4DUnkatNIUVJ5lzi4UnqP8sRnSKnY4zXbcyMuhioEpJjXBL/34wiwtijzPUx+xKoVuipPOfJ/CBpKmOv2rqT+OG27x+wqvW+fz5gn5icz+uTh2z+z7uu3f4hJ8jlHrEIy5q7zL2GGmJtoFKsysVIKzI+cR1TKM6ZL001yIlLkHoBRtfmUGwDZiGUC1NpVyKsHolnFMSF60PWdyIxZJxbUvIqGY/SsRpYdrYv5drJ0Qe+uPFpxYp2L/+68FUnjt3729s+b9wd/KOvPLsrqWAhKMEnlsLxEslNTg8Yrw6hXWuJ/lpixJSJbhyKBy6iCItqGW6rgME1k9BlF4FD48XMK1pya4WAk7kXZfK1zPoPCf9MZkqe8HLkXlRJokvOb3PTzbfkDxu/andapr3iYuQD/9SVb1t98e/OPWMJDzyup5czq36G2TLwqBfD8XMIVYIlo4f2vIvmuAXRQBYMBAQJdAyXqgx2HUEBDTWBaWcDGsag2MeRmWpwIN034tRmRuAxEkJ5PKh7kjkoUlfDQyh+qwbQSdOmGvnlmD95+OPV86/fnV6Ov8XPsnHjRuOiu+bedN0tDx25bNhNVrNGTAfanBgmELphE9mLIiBfg99cDbc4DEO7SFQkcytxJCL9XGt4ehlzYz7mxh3kHSDohmAwOeU2PFQzA4i+/1j/epQlFFGWdCBM9hSmqhnu2DYxoDa+/RnV4/4Wz2Z3+55ffcUls3+44t4vRvd7h5mRadLhiTA1HXB4SUmCKTtuw0K93BRHHNf2smgi+V+WY0q2KQOp7UYXw6tcFAcVQmY+snzhPjUzkgfZqgKjymysT6piZ9K3nZPuRBuI0IFbiX8/vqb06oGnqt3qwP1brCHDp8/8zaf+Yfn6+44rLNqTFPKTYCiFYGoi4ntOk/YoRdHOYaTeRi1XgSWxfQphEMpe8SwL3SREnDfgjtdRmxtEXFDohsuwSR1PMqKh0SdQ0eBB5vRSJPWLGVNwmCxMWSss6aBnj1SObayuHKl2I73wXnMxbtYbrW/+1y/fu3X7DUcuWg+4FI/Ti8qk8JghxYYlcAwt4fJNE0OrXTjNCIHLf+PAiBIxJY+sFCpxUIgamLLWYdyZQj7KS3XEyzaLM44ymytWT0kOJg8LTU/JrsBAAVxEtMoyDElDd4Pc9pY5uvEwd+J4pQ7lG7RXf73/+F8Pfvfsn3/l/tR+YWz5BiEzzmR56PVUAocHYBIhcfKw6lPIVadhOkXZ6EzgEKcj6koTHspdDFeB9eMehupcFBqnEPbJZDlyKYqO8f9rcyV0KoHulBAwTRWg5Cz+9qnjxRc/c4N36169SLyaNmnzcyf/9PXX/mzr5woolXIowk1ccbihdybTSyj2ZpZjwS1hdGgC9VJN3FMESxXI1UPCkYWktG3H0KyD1pQHK2cg4AbiXNnKZovZOmWYaiYN2HlJ9jt7enNyJ4qfbghvuPutNftXj9hHxAG2nH5F6byjz/ha6UHzfxTjnBlFAUyP4QpZUc+LkYgKi/hqroyR+jDyhg+T3qgR7eCQeQ5rKnxjRE0b9bXD8IYKCMAQhcyAmJ0nYVNeho+aNPByZJfIeDma0BNkp17SBIP/Ak/fVJhrvq38nLGLd5dx0l5zMXIzfeKS94xeftsFx90f3/JCMMQ6ygyRJXyVpreWi24YI82FKIwoDK/LI8kxCdCQzDJOJiMr8wu0uj4G9SQmvHnUjGE4TNVgVaQygTr9IXjW8kDPquNEhLG8GJnMkbAaS03kLA9Br4NyWr11rX7qq+ZLh1y+1x+4Whv/9P6znnfRVTd/MbQqUymfLsOkdYIAqdDHWXWElAnkWvDqs3DKw0LAkY0nolFalAGWC7jpw1g77GBuooi8S5eWzG1OUuZlB/zZNugjqZmlVSYwpxk5CUCWSmAGO4KRgv7KoZNDH9wXTQVsOVaXvvX1c75x95aH/rGIhsEMUoukKQfoxUvg2IKaUXb0jeIQxtoTcF1H5vGZz7DXl2Kk6JmL8OopRuaKqA5bCBIGjmcSj53rtDMPcOfFKNIbziz7TT9lUwyJS5IQHeeBh5rrCq+cO6x2we5y4P4t9/ZP33Pmqi3n/va8/APJFOJELkZLzqJE9pbFYOOYuY0uhipNtMpNyahl10jzC24IpnAEOkbHj+COllBdNQiz7CIUH1U++4ywI8Q1mo73HYxYiDKMXGbR/WKUMVZEApZUD/GAcXZuvP32xjNG7/pbPqOd33uvuhg3682Fk7//saO2bP/t4YEKDBGokljDC4+ZbxZNxE10jC6MqsbM40uwa0wASGCnJH+wY2TFk4JobC1uY8LfgJYzC4+0dXqsGgkszhj5cgjuvjNGR4vejpRzvhDURhKqoINHYnThRYV0euHJb3/C0GEn7A4vxt/6Z/jWlctD7//Y1799/w7192ahjDTqyOVEs3dD3GkMhEyJd6pwGnNw6jOAnZdWwqBBgEHLMgPKMxAt3ItV9QTrVzdRKdpIQ8Ahiic3385D9888OvumDGJxJm0j55aRrJUbpXA6D1z1lINazz90beHev/Vz2h2+/9mvveVjF/34in83loueGeXhwkecctd0JQGe5Bh6xOfMMqbH51AolSX3K+v9TFkzWpZxb4XOEoZmChictRGjB2Uwvoraxr7OlOzXR4jEGXuY/clOIw1JtSHZTaXYlt6D4qj5vvITu1+end29yB1/i3Wj5+033/fpS9w/LT0eAQt+LWL+mIHFaZL53sZ0vDExUBzAaHMYDk1LZKUyPSmzG0k2XFRLiKsWBjaMwRksYTnuSmamR9s+wuCmIcxVcfvSSrgcNGuQAAYxG2e+JnXdQOTEuN/afnl+pvJv7ecfuFsQpvaqi/GU6z4/esmWs0+8fttVz4mMkB09LI4aaUhM2yoO8i0Li7qH4piFif2q0j3GilTkzL6GFkmjXdpWAAAgAElEQVQcJ5s9hSraGPf2Q9OaBfVcOuY0krBD1t3IxZhhQBK0G3Fe1Sd2+NqBmxqIggUoF/CT4kPzwdNfsb7ydz/5W2ya3e17vvLjP37quZu3nLSYFFdFroLhMh4sgJm4oO6K3qhRzLSGBvyB1TCqU0iMnFx0pgSrEsszkZgGjN6DWN0E1s7UUMhnVbFNGjlt5ZgmkCkM+gc11zcTBBDiI/uHTGKlRSkJuxeg5UUXP+HxzZc8cUStiAidv+baPnCZLp70vvO+ffO1dz3PjcvKiUswtQvHtsTHNE0j2OKib6LsVzExNgs3X5S9lBmGU5sai4k/+0OzlGBwNo/GBAlqvBgZCM4qJlsjzhFl3igTyL4VWea+2DdooIRDPFuwZG5P6xPW61e/qH767qiV+2uuy//fZ1/92Z/MXn7KhRdUdpiTaS+G6WV+t0JKo6UbgZhQw1UOhupttCotOH3HKJE6KcDmAUanKSuAN1JCY+0YwoqFDj1rTRMuiYY05VBAQAmN5OEq2ORmSIajQtw3AGCBy/M3tEI8nOueUT9g+D3FJ8/sFtKNveZi3LRpk3lFevK/Xrf9+s8/ZD3QgKMz4kUSw6MrREqDYwNdUi1KBkbWVpFvm4jsjpA6DEKkiiJyBSsxkU/zaLkTaJkzKOgWLO1JLA7RdL4IxO05DmF3yH2cUJ8llTHrLwdOasBlBRV1mVYf1p2Rb0yZB7xvtXrKXq+Te+cXf9r64cXXffaBB/2X2+VBeyF6GMqPhNBhLpkw5dClWbsDvzqC/MA0Iq+JXpqladik85PVKFSnFM2SwuMmHAwPWGBaFc9p/iXoUP8afPRizA4KTkE4LxFUViqbBK4OUTG6dz1uqnb4YfurvT6SijPGo79x0bP+cNlt3zBjt1Wyq0h7RiabUbksKooOQ0mMnJvDWHsU9VoDiWY+aqYlZWdH4/1YJQitCK3pIppTCmYxi6QS/xQaZmgWpRnikrGHM/sxwuY80Hd+SYoHnaisIMoP2j+cXJt7R/5x6u7H+hLa3b7flRt/lLv8rJ9+svigfrvds0zhV7iOdIqcowtUGtF438BAsYnhWguu4YPmcTK7z8JLxRUnoq9txcHA2lHJbFwy+bx5XybCwGdhwkMvEm13fx78yFgi0wazJCKJigHWsR/d7s8MHJHrTl2gXqJ2C4vMveZiPO5X75u8/JYfnfCn5T89K8zBDKNeduKlCp7jSlhqgAihDdQmLLRmK9C5CKlDyQYP5Viy56g9dMM86ja9U6dQwgCs1Iet3f4s8dGNy+5lp+cjNz/x9pQVmLKgmOCgUzihpZ24+Ou6N/yOZziv+fXutqEe65+HouQnvPHUf731jvDTSwv54dS0VOp2kZAhbHtw0xziOM38T3N1FJvjcCpDiIw8gtTMIBqTh2UEg0xgHWHNVAXrRk34JsS3Uy5OsefrG/f1L0iRo/aTHchoZXEcMfcvATxLww27S8PV6PgnrCl//KC22uulNWd/eMv0Jd+95pjwDvN5ruGYScDAYUJvnO+yoqDLDbsSoF6pYWJkXGb5ZAzTWENsxXnZ6QSxGcKuphibL6A4CHRZTMrmYdIJ/7whF6PMe6Vj7DNgCcux2BFoXFpILGNRoxhcNTk78Jb2s9WVj/U7vLt9P71pk3nGt/7wD+G1d3+x2vOnu2Q6Gba4RimiWv13nh1cwc5juN7GYLGBtEfCIT2Gs6xZImBk3Xd0gNbsMMqzQ9A5YDHpwnDJ8M7m++JYxDWiTry/p2KR0piCwjBajnNNrn3HDJasZu7Y+kGtT6u1zd3GrWivuBg3683WD887/gOX3fGDD0VekmfHwYghW5lI44w2runi4Maw68DQKgduw0HiZPZFCR1PGUFFDt1yDuVoCG1/FdremFyILIzoPUg6OXuNRNE3YicdPdP4cI/r1JJDIaKFHA3II4VCWF8asEc2zrkzJ4yqQ3ZL38DHcqN/8cJbxj513A++s9itP8nQBaUIs6muDPc51BcHIcNHbOTg1UeRq49A2zlhrKbUMop2inBaBEcvYayRx/y4j1aJRChuXJEdy+ow9oQ6u53+m3IOqyy82EqIINCJxURMQoJKdc1cvmJ6yHvLy57oXPtYPpPd9Xt9/NAL3nTPtYtHWwuFkk2WNTsGiZeiHIPsRBNRnCKfL2G0PYFGpZERMzgX1LwwM6tqmmzG9jLG5vOojhhADujSQo4cHRYxnEWxaWd3KT7GPHhZ5ZApmbkXZXFUlLNqLFvbF3PD6ugD1lSOUmvFeWOv/tr04mMHlv/4p6PtO5Zeno9dJ7QpbeJggAqLSGaDRqrBUqVZqAvppmj5HK1LB0k4lLh1pMnS10iKDsbWT8Gu+YicFAEZriLRyEZGwhYWj1U6VWmZSXbTFIlNWhTtMbPvG1ppGhTVpZXZ9hHFZw79fndapD3+YqQurvLs8Fln/uqU73abC0VNBlQvlQ3FzZxG3GQOIrMHFGMMzAD1SU9gHUKrNBwnLCAhn6FCpVfHsDmHtjuHkjUg8CnxORIEdMoJo0Js9jKYiP5zqiszTJNeqYknM7BILQnEp3seWnr2B8OFVW85SD1trzcT37hxs3Xp4r1fvOg3d7wJ1oBNSMYkRUAkE9ReZTSAGHkY+WEUBmZg5qtZPqNYqVhZBBIlxckO1PIxDp5voJYzkTcTWPTIFficThxyiopzCtPgRdcvyA+rXIZUU3LAIiZrRYxocft0M33v0w6tnL5W7TtsLzn6psmzjr36Mn1fqW1GnphcsBvkQwyTHmxRI2kJBR9sjWBsZJVIM+ieqFMyUimsMBElFpSXwG+EWH1gDtoHQnbqHD1yOcVSMcO92S3yYhSZhzLFLo5XJnWtvIBZm6ZGmCT5zln12dp75p6hdguG49/ywNcbNxrfvTL39h1Xbf1EPjAL4jbEjk2eKaOoyLOQjDeUnLxAqDW/IpFUrkGoNUsG4pydc8SoaqM6N4zyyIBkNRLu5uyQUKzMDzOUVDTEjlyMGXdjOSUqoODYHqJeF4atsGj2/mS1y/8xNLhm0+5m37fHX4zH/uLD0xfdcM7x9zt3HfaQ2g7HTATCzKb1/a5OmQjtHvLDtDtykOZDJlQJLEdZAAfEBL6twENbMbR4LermKKzUE+FqJgHn4cq8OLJP2TFytsjDnBcjESE/MxInHGQsIQ1N+HHrriF7/RFPc5/z473dZmzzZm196kffePY1W3Yc/+CyN8FTTkJRqTcVmoXTF92TidpAvrkGXmkYCaFpGoJTDiMzLcKpAVy1A6tGfKwZKcLn5jcpt9BZxyIXI2E+XoyZllFmjaxu+yxHHhiy/mIw0I3q+fA7qyf8j7xw7b7khs1f2Fr5rxPPOcm9Z/SFejlna84L2QEKEC3iXdhWijQJUSyUMD4yiUJuAHFkyWzXoNaUul7HQy/WsEspRlbbKI+wqEyFtbhTVppp4fr+RFK5ZAxU0QKQ7t/X1FAKpS2OPbr3FEe8t6xfUzxvX7cIXPzB/1p7xwVXf8O4Y/lA27RpSJlZHSYKNkFq6hc5ltAareoABitNOIkpAQlCcuOztpVIZ0InhTVaRn3tGMwck4nI5g/hUt9IlxyiZSKt4cySmsj+G8HzNTMnljeEiIL2VbpgB2cMzLbeVzxs9yDc/HkBs0dfjKdu3ehdfPHFb70z+eNHHzQfLKWWAYeT+iAUGK3vX4ReksKpUbdYRGlCYVu0XUJTk9gUlxTOpIKORhEtTHtzGKWoX1flUM3yrPsUcdnNiZiEy7SKxBtCpoRqE0KtdFthFdWDG5QXG+bUkXP+PgiVL+QbvnzO+IUX3fSlu7cbL0hVyWDyt1YRn6Yktys4krShTBtmaQTloTVQRjHzdPTonkJ+DA9L2rctYrAS44BVRdRsS3IaJZdBvCEFx4FhWBJgzIq4XyNlujpqUTl7sWzEYQTHCFFQO66fGy+85qUHlq/Z2wsYEm4+ccL3/u2+GzrHOA+Xc6b2QNEiRfwM7JYZopjpJ3AtE+MjY2g1hpAw6ohEDvpoIpTt14tDwANaUz6GZk0kPme64qwpa5W5rZLIlgVX9xcosxMjCU72sEKsWch2EKrlXrHunTg2X/9o/WC11+dn3nLiheXLz7j8qOiPS6/xA8sLaTxiG2JwYSQKnuVDk40PoOTnMNQYRNkrgIxVV7mSn8mqPrGZdxrAredRmB+CO1IWKJRoNu3dZK+yw++feZxFsruX/cb1YcajZQsph5ptSnOCfPoHZ6j6tqa6frN6ye6XSbtHX4yfuOgNT7jiT5d96wHjnlWJEyANEkmSdh1fnOXJNtUG2aJAc7aAgfkCut42dAmuKxdJ5CBnMi2jBxX4aDnTmPZWo44GTDr6C7+ATEhHPB0NvnCchTGjkQI4eVkcqaZJFklUCNtKYPfMuKlGf9Lyxt74OPWPez1jbtOmG5wv/OzXb7nh1m1HdsJC2QYZvhopK1UR12d2YGBKiV+DOzCFfGMMOmSYMdX6dONgB+iKS0fNWcb6yTxmhxjHmplQ05OTtm68CcXPkYdqxrbJvBylk+H3ocE1bfscpFGAqrt892QtPuYNT2kekzEK9u6vTe++fOays27/Ju7zD/FTmwgcTC+HpW6nbzptilk4daSD1TbG2mNwhYCjYdk0/Y5kzQzTw1KwhOqogfH1eZglILY5o6KtGzVvmV0j1y7r6rPnvtNzWBJSNA/dGMqO0GPmbT669ICDx17tH6Bu27tXSTS65lkv/cxrlq99+LN4EHXHLiBOevAcA1FnWRxumEfLOW/O8zA40EQlX4aKU3G7cS0PEc1OWMBwVJQ3UZ8YhL+qgbCooGjrx+KF+5M5mZJYwxQiiVdBYnAPkYWv6CUAjxaNcSLGC5GbLKq2//7GyH4n724Q6s73Zo+9GDfdf3zh/M2bTr158ff/sqB2GPQMN2nrJkxEMqQshKw07RReU2FkbUW6xoV0O0w/w+B1bMEVD0GNcjKMUX8eg9YIXNLN4wRaDlZGTDmSjM05F/VuPHmlYhLSnS9+kOx9UqMDS6fwl8u3t+2JD8IfO+vQfRZweNq7zpzfsvXeb29fNjaEXdPI58rilhIrWvSRhcEH6UIZFXiVMdj1NrRTEHKAZZnoxSxuDNHO2UkH4zXggJkCKh7nipQPEHVTIBGcUCmZeAKfsuQVXWn2LRQJWDpFLJvbgpUud+t+55T1w8anX7B/Y6+fV23euNW79ILrPnD/DeH7c71aIZWkGhLOLHTDEI7nIolTmSvWSnVMtKdRK1QQ9piqYYgxhliRKQP/T3tvAiZZVaWL/mc+J+aMyIicp6rKGhm1REDtphxaW0VfXwVtRa/atjg0jdg4It3VqICiYCMoKJOiqMWgiBaiaKECMpQMSjGIiBRzzVWZGRFnft+/TiTqe2rery5KZcVOP0QzI4dY++y99lrrH0KiSb1IdIl7x000ebWx7adEiDLRMFKqxCNJziu5IFF9SNSlSJIjYjhC6kQI3Z0bC/X0/fu+bmBNtydFvv8fvePchQ/e9OszvE14hda29MhkNZ/CZrJqtuDaLm01YCQG6pUaBhv90tmibrRn82LKZBdJu3Ra95EfrKC+eARx1UJgxmS7kQgsCFQ2ajI4G4uIrA0uX+bv0nnemrA554h8uiTHccn4TnXp4Du0VYNb9tS12isTY5quMU658Qdv/tHd3ztrm7YjB8dGFARwDQ0JDTeFyarBN1OEhRQDyyyUhgykDkEeBhJxySCCkSxwHW5Swqi2D4bdpcjrNGbNEKryH2nz6FJlyPSD/XXSNMTkkzdfSl6Zgmw19QhGqKMajHx1tLj0QwdoL+r6w3bt/Wnp+E989b9+89C2dzqWl0sSA0GYQieFhjh86iuyTjCK0HKDyPVOwizVREeT8lOGaaFNd3gevFET/eUI+48VMFAxYGucp1CTMduoBls65MaROsNbLi805F1JdZIgNQP4bP/oLnJxDCvYvr6/qh3fu6P3+iP3EH7VM3mQXPTOnz/vtqsePV/f5C3J6QXMxNPSPqNEIik0uklZRPLigPHhcfRVB4ULR+Q3Z7acPUZhG7Zhoq3PoDxeQH3Shl5iczWAZZCWkdEwZgn9s9J8khjFX9cXyyktJieV0nO8zE75Zm/z4gX7Fj7ad3DhyWcyRnvC7163erX55I328VN3P/HB/LRdIYd0JqbxtshWSKvUsB3CfNFj5jHSO4hyoQdhyN1CQI6OxA9gGAkiI0RY0lFZOgRnrJpxE1Mq5syaSGfveDYZZuqKHespJkeNZ58hI6wEzbRltO7Ve93jG29+zto9IVZ/7m/YKxPj1+/4zIFr7/rGl+/b9at9KQJuOFm/nPCAhILhBkWhU7SdGJWFDuqTeWiej9QIhWsT8DUWPRQToG2hzxrDuLUfqhiAKVJj2bhDNrE8IJnCgzwST0W0I1wl8lSaIPGMWEcp6d06kFv8lkNw21pNWz3rBrgnPyN/1b/tiA9d9v5r73jyA9OhWXNMDgN1zPiMPxFxkVRyRI7CqSHfWAi7MoqILVMRSmBrjoelhiRqomD5WDKaw34LHFgEA/CyIry5jOMmjkUZoUbaP0ytrBYzBRXOtgKknDuyAd7aljSc4D9G+obOPfJQretpNI9cm9ZOP+7L353+jfUcz68YTHhEJMYRpfIy0QVeGKM4Rq3awOjAOPJuUVRrZE4oC0V0d4I4bsEopxhZUYLd0NAkV5EIKSJLKZcoc8jsQ4SjxN+vs3Y6W3icE5PLYUonpmVuu6c67r798g3Fm1avzrDF3fxx84lX7L/+8uuu8DZjIhe7mmXYYgjNwjtNeanItIQdw8FIpY5GpS5qXWyryiWUOqoCogkEeVoYr6G0uA9+yRCpyw7wVNZ19mPWQPqPWpEER3XIG8RaTCc7ppMe42ODSyc/r63acziLf+pZ2esS45oHzi3/+ObL/vuBnXe9Z8rabrJdQ+h3TH1NVgxsjVLhhsPj3gT9+5SQa3gI0mlYtIoi0iqhnJuR8QzjCia8FRii7FtC6yMqO2T1ojg1ZHaskhiFAtDZ0nwdIeVsRxDVaqc6rHYxqibjF4wUn338Um1p1yvcHHf2jYsu/d76C7a0zReEWkeFg/B7m16ZWUJkbU6pN6cyhGJ9DKldQaxbGQcrIso0lrlJ0t6OkYaLFQsL6C9piNsh7KxM6VTwv3/8BckojOUsYfJlIsvAeZWpIQ6aUSXdftXfPWfs3asmtK7XQyVi+K4zr3v7Xdc+9NlcWHK00EPMmTq7I2x4xhEsl4dmInD8seElqBZrmTk3uaPSRWFH1IBmcfa0E71jRfRP2oi8FNOUUnRmxaqzijGT6aMqDtHBIgUAXQszIeqUFxpTWu1tYzrI9cenjE5UP1N/vtb1e+q3X7qp79ovX/4FbGy+qhB4hh6Sq5txCUUHilZslou0naJo5bFoaBSu4SBkFck5IM820qOMVFwzjIqFxvIRmP0Faany66IfLEUAuy6/1xzuqF92qGod1S/pKGhoJzNp2w2v8ZZU39nziuUP7ekXl70qMXIW/OGr3/iS23/3s3O2xU9OOFUDrbgFqi6QgEqcBuXaYqqa5BNUFlmoLsoBOTouUAA8RZT6ggSPeKMKchg0x7HQXY4SeumoKutJ5YYMdZo9HFJwiLJDBubg/6aANVtMvHXpsU87nqSWLLh51HrWu1fYB92xpz8Yf+2/7/jTrslfc/vDxz20BR9ohmmRrVPNNOBP7YTpsc3DEs9FFDswin3IN8ZhFmoIhZDPu6oJTTgVAay0hZLVwrLxCsb6XdFB1XhY8+u8/YosSlZ9ZGT+rMoXfBQRqDIrzpCQadpOrWT6F5N149i3/X1NOZ2kqX7ev/7keXdf8/hZ2pOF/SgVHMMGCKgJQ5hi8cURREby7msMYXhwUoQvJIeJcw2twAiqMRAaTZSGUwwuKsGp6AhoUswWaxzCMZ2nKkbRROVlRYDGrDpZe/hSTdLgm3zhtjYTGZXWd0f3Kbx38HneHn/Y/rX3VLpmg/2dS6455sGbNpxYS/JlJ3UFdMZ9xe4X1yAKqU7koGTmMVhuoF6uikACq0RLszK1GlNHM2kjKuooL6ijtqgfLTNEkPqZy438UM6MSecgUYoH4Wwd+XuvGu4x0kDoeLNTaz6mDebe1ecc+L09RfbtL63HXpUYr33kitr51376vEfje17Z0ltmasQI6BbOis1z0W6FUjWy/ZKfsFBfUoBdTZBYVJdnN4198BZ0DqpjD+V4GGPOYgzqQzCJJe94wUnDQeaITI48TDP7oj/8XPZaDrwDaGGMfFh6ot9YckLenbx4pbay613Fj/zw5c/7yS8fP2tnVNg/iRKNXpia4yD2p2FSwzEg6KaAxOyB07sAud4RxKYjslMhZ5CaCds1kUZt2PEuLB12sWiwgFIu62dTwEFjco1YOXbafOSjCmjOyOaKLDvJ7NIywXCTmzjesbXsBR87dJ++c1dNiIRRV39c8eF7arf98N5PTt0bvMltFm2mJ9p90aPSoNING9ECyW+jXCpjZHgcBbchGpsZ3JcG3pTwCxCycinEGNo3h/KAKeCMmARx20Dg89B1MjeaDA+Vyb8RKCWJkYCbEHrMgQhd5xPEhZnflIaTdy+7vfwjTbVQcdVR5+z/6M33XVCYSp9l+/SkdMSmjS0R1ouUQEwDSlHaGOkZEEPiNKCACV1+ZsGDlNxL0DQj2EMV1JYPwai5mApmpHAgwjgJsz3DhCt2x9IdmxWF77BqOruGSTHSg5lmWftc3DNw0siRI/NiLLH3JMYU2hk3feANV/zia+cFlV3utqlpcVLgnYYtBMNysWuqBYtiNDmgcUAO5WHOSWaEGCxjaTkoQ4GaF9GLfm0FBowFqIhzBh+0rMVHnT8+CCKQ/AeJkV/j57ISMqtMqIrjJrmgkgyd3+8s/s+V2qo9Fon1t8oAaZqah77l4vPvenTqiOnU9ChMzMSkOTYNwKCxlc3kZ5VhFkbg1BdDL1QFyUhbrwwGRwg/wU3TqDptHLqigb4iN2UA7nXDpGYnk19MxbFMZaUj5M4Wt0lNR1JCRNmILW8Njp7EdrrjW5Wi9h/vfUl1498qHnvy7/nSm275X7/64eOft7brfUYIBLzwWV42JqBzO1OgwU2lYWhoGP2NQQTNFK7tSXYjz8102UqjnqaGyrCL3mUmdHIWE1KbAJsHLAWsZ0cUndkiKxz5R4SoMxK6lnAGrKFtBbusavMz5f4tn5x8ubKUWn/uVbl7Lr71/cGDU++3p5K8ZzgiuBDbBsLO2NWIU+RSAwU9j/HGCEpOEe2mD8umzGKna2bqgtZHzUV+QQP5hX3il9jyZ1B0HdgEWgUsLTRoJgXGM9sTaXY/NcefHSgBEQFtbnSTPph7a+9r97t3T37W//Bv2ysSI4Wn/+e645/3419/68It1qZFLZcKRxwy0+1dlzaNZtP4NILhAD2jBkrLHRg5ku0jkXtrhoG0bdhVK6GIUjCAydxzRSQcMXVVqfNHQd2sQmQClNac9FN/33N/6uvZFFL0HItJ/ZcNe/F7N5n+T4/U9jwy69/yYV2/PrVOv+KKN17z8ydPb5l2T8CLiOYICViQoiwzpHw3YVg15BqTsGsTCNlW5ZFIY7+Ecn6W8LIKdoDlowUsGTRRsljPJHJ4Rx1bo6y+YDuOqiqUpSKlhtZUFHhPpP1HPWNLNxI93PVozpg6/qWvGfrWSo1kkO7+uOXs34xcec5dF87c773I4vogQCgIDnZUiOY1RE0oSEIM9o5icHAMluHIIUmwGwn4pL9QlSY0WnArBsb3KcHo41on8jW5TIogOGf3vGj+/l45mxSRcv7FbMn5l452kqRJbuZnhQH93/Y9In+XMiEGrn79GYc9fMtvz/Om3YUWAU9EzhuGYClik5g2DXaQohjbGKsMorennmlE03qNlAumOooraAkiM0ZuuIrK0mG0SzqaCOG5FrQgFJ6jAHS4VlIEZJUiL5milBPFMs8kv5RYgR3a9OZWKT5prKfni9qRK+aNbu1ekRgvue/c3h+vv/SzG7Ze/8akGmEqNmHbNlLyFmMuInVPI7S1GOWGg4GleaR9TeGtZaa3lrhSk7PDG3DFb2CBsy/6jYWw4Yn+I5Fculiw8JDNtDazOcjvDeAz9Gk2Y6QBqE4j4sAN+52F/9FjLT1/pbay6x0Zjv+fG/a5dO2tF28JCgewHWbS/ivqqP2Tk8bNxsrByCNfHoZbHUPs1EBHTKn8ScAQVxSCmgIM12zsu8BDX1GDHnZQrNSC7BywYknUwSkmlBvTCeAQ5oAkWNs0EfohXD3e5GDX1QdM9L/78JXKOePGGx/21n/mng/dd83mD+Vb/XZEfqcTITVSpEGSGW1zbyBC0ctjaGABqpW68Bjpv8jLKA2KyfVtxtMwiwn6x4voW2SizTXngLdzpxTKU6eFKs2W2fuIqDamiIImcl4ObT+DELf11nanGnxQj6oXrTxaXWC2rr2/9P0TvnSW/9DU6xyjZItekIjl03c4RmwZiJIYucjCYK6KicoAXCeXqUYxoETps0q0UzTjFnL1Ivr3WYCkYqPpkLLBSp2i4LxUZguUMjF25oocSXCfcV+KPm5CgRPebTXsdPxv6MPlDw28ZvnGDr1xXtw2531ipMLDv1/2xtc/3Lr79I2tOxqhpSM1bHBmxbJfZh1GhBaaSPNAY6KA3gUewuKuDHATEfnoAuySGgnMlouhdBGWeAcin9JpnJibNEtyqdFR4Mi2Lm9X4gDfISJLjcibr2HASi3oLRultLF+cXGfVy/Vnt/1Cjfnrnmg/MXLr/vPBzbHx7bIhyFtIvYBzYJuWuJ4Qo9FlvV2qQGvMgi7PIggdZFqltABKD7tmhpa09tQK+rYf7KGwRqdw2knxa93LGxnO9qzFQj3s1js0Le8kyxlkJUiz+JzZsv395+ofOTIQwu/mhc796/8R57/3msPue3SRy+yt1QXu1EOkWGiRY+BOI8AACAASURBVPg+ZmCmFOjzoCWuXDrGhodQrQzAsTwE7RA5z0Kc0HaY83sd7XQKlSEPQ4vz4rMYWRnfVyrFTgtuNhvOKtz8/u3xUGavIIVhm9ju70ShX/96z1D5vYtequ0RprZ/5aX4iz8+XZ3qF9/xqbc2f3b/yaU437DzJQEXBq1W5ppBdxgCZBKgR89jQc8A+nPVTKpNZursfMUItAihGSPOIbOUGq9jWg9llqvTrzaKYHF8JDcXrmymMcxKn3ccPhOk0URpKC4ces5BC9GTSdV6/bkPXfnT1avnFzVt3ifGM29aPXzD/T8+/54dt/9D74iHJzdvheXwxprCNGxpFyRaG74RoTRqob4oD7OqIzGmkZJALh5+lkCKjdREOWpgce5A9CejcFJqcMbwWdlIe4KJMUN3dVLjLOpfxMafonBoGqzITfNB7YFBb+FHD3EO/+YzuXn2hN+9enWqr998yctuuGvzF+J8Y3SqPSUKqLxpxqYhAsNRkCA1PMAsIt8/DrPYB8MriewY57vUx2Tf0zIC6NEOLBouYL9FJXi09YpD2OQ+shKcLTmkNMwwIFyxbBPLwDEDd8h/B2keMw/12v4Jxx4+csmeEKtn+m9Y96kH+398xe0fe2T91Ft7tIbhiBYqZ1XkerYyIXDy3lIXxVwJixcuhq27Gd+QcyyX4wuqFrURGj7McoLhxWX0DJuYCgMB24g4+x8ghJ8ay3OlMp/bTpuObFNNHDsSD9iZbv71xP61oxa+OH/rMx2nZ/r3c4T0o3d/Zd871t54zmCreIgWaghZB8i9I85E8U1L+L5mamKg2Ivhch0urCwpmpSxzKr70IgwYwboWdhAbeEA0oKJ2GJCJZ4iEzCRtvcsCl9gFFmlz8SoJ+wUGGjHPprwkeasMHTSc4b3W3CC9vz6vKPRzOvEuCHdYH/jmjOO/+lDP/rgruL2kgBkqGuqt2XwHPBA5QyJ3nw9QH2pjdxwDoERQUtaImzLWZT01yMd+aQHY+YyLHCWw/Pz4FQxNmNpwdp0yohJes30wwjzz1yIsxBmCiA6kigRMrMXlnf2YvSsZYWFnxnTXrD9md5Ez/Tv//DJP61/6+Y7PvXItPmGZurZhmMgbZEXlQEEOFtKIx2aXYRZHIRdH4WRryERa7CQehxibcTEp6U7MFQDVoyVMFBh9ZLJK9DrUhxTBESV9VATggrkMpPAjE1xGOcHkyVd4y0j8C1/09cGevQTj/mH0a6v6tccscZ4NKy94d4bHzvFm+oZcvUCwjAQwBMfeXKA2Vb1kwg5r4TBxjCG6kNZUuTMVudKkSVDObAWEreJ2piL/kV56EWgTTAOXRZ4oGb1xyzzN7twduRos3+R7J+hhyM9hm81p4ze4PTcyt6TVyifRVz/gSuLD1x3w4n+xua/l5KyQ/pSM5yGnQCeY6Pt+zJScHUPNbeC4Wo/SnZm9M35rqGbom3Ksyy2Y0RlA/UVozAbHqZJzXAtATyJPFxm4S20GblSSqcs20sidhLHMC0iliPMGGEcefr1TqP2r43XLrz/mT57duf3z+vEeP6GU5//3eu/sebh9LcDzUKAaNpET95Ckm4Xc1mS9Kk9DTdG7wIT1YUOooKB6bANJwUs28EMQTpGADcqoN+YwIS5H6paP5woU7hJOoANk9Y6EaXJMsX5TMkj84vjgSDIOQITpN+uIx/Xbxr3lr7rOXj5nQocAPw/x11y5I9v3/j5tl2tBa0QTrEC3lzYokkdPobkmVow3DrKA4sR5XsRWa74YXKuaIloNBNjiqLbwtKJHCb7DdixD4OtG9tBQuJ3pwrNDlZWODygqYCTwkwssdORr7D41ELkTP+u3lzw/gON6rWrVlEvrrs/fnbGQwuu+tLNF+x6QH+Bh4JumY5IhdkE0rTpO2ohJJBJo89iP4YHxuEaOUGfskqxKQsXibYQUjeEUw0xsjSHXEPDrrANy6XZEVHFpDp1DtaOODhHE7Mk8aeSYgeY005aCSrRT4oNvHvJa0vzBt3413yavvnS1S9u3rf1rHzLXTw1k2hWwQGtQh0Caoi45plk2jBDAwvro+gr1gTt7bMK5CSDPS4/hm7piHMaCuNVFCf74XsJpqMmPNsGkayCGmc7tlPlc28JvqJziWFyZSUZpRF8M0ZY0LckBeNDg+5+F80HzuKfWqN5mxi/+9DXer53+zfOuu2x694QOi3EhgGDsHGRqKLrN2eNQMuKoNdjjOxbgl6OZEFJUo3bMSI7QqCHMCMdjXQIY85SDOhLRPibFaRJrU3hUsVwIt6uNIQGH5DskBYlebG5DuHT4w8OrMSDG+txTR89bbn7wpNGtPnB2/lrbuDVX75j8ZcuW3fxEy3rICGHS9ua7Ti2UImY8xEnNlKtF7nKIhQbE2jrtvBNNYv+iT5yhoXIjzgxxviQgaXjLnoLGvTARxoHsBxPDmxiUJkTOTLW4wRGTKVx3mR1UT8i97EdkNSfwoimQzfZcuZLVi78+KoJbcdfMwbz4WdzXnXhnb/4t1vX/vZTdlp0bMPFTNCC53hSEZBrKIR+wm7cEkZHJ1AhQTwhB7Sjw5kxytE2AvE17adrzZiGxCTJn7R8Aqg417JEl1gqQnr3EXlqGGhG1Kylj6km4gxU2uSMa2eybTrf0E7pnaydMaIk+rBhzQb7tpO+ekHy4NTrK/mysTNswfRMBEEAMyIimF6LllR7Na+Cid5hFOAgDhIkjom2IFUBY2YaoZXAHCyivHQI3kBFUKhhQE9TYiXEREx8MlNDl3OVI4kQgXTMaPauE6fBbpppUh0n9gvJ1c5w/t/7X7X0wfnw3O81iXFdus68/Mpz3nT3plv/Z8Z8ouinbTGdze5IhPKT+J0g1CPExQTVpTZ6FuSRWqGYZDLBCarUYhM1RtGvYsRYgmF7EjmtijS1ZCjNgTITX8KZltxwKU+WgTuo6WhJYiTEmQapKYzYge3n45rZ+MGwM/ae/bWXztsH4+l6oFdfeHvl29+/6RP3bfbfGVh5nXxFZi62x2ReQUUUapRqeZi5MVT6VyCxywh4O3UMRFEoAJ2cyYqliZ6ijf0W5jFaN2DpCTRWnHGc+WdyjcSoONM/JeKYFGTWiEKtMQyEQh/g72/Cjrfftv9oz5vfcFBxw9P1fufrz+G86ivH3XjwTV+5/wpvur8/ooGwk5ODVgTxE5oPE44PWIaLwb5R9NUHBTjFvUTahk7+aRqLVFuSS5AfcgSFaha4M4lSFb0oaGzNETksqEYCN1Jp2XEmRpsiHsDSpWOSTdsIdCIl9W8OTvS8t7FKSfSl61Lzkk9+7LUzt28+pzctlaMwRGRzH/HioQu1jMhhKg/V8hUMVvpQsfK8tssMITZ0hIYu+qmmESMtmqhMDsAcKkEr2WiFbehhAkfjz+IoKhVdXO4bPTZkZBTRWo9UN02DJ9dQE1NxiB128ERuuOeY/slFV2or5y9ieF5WjB/9wdGTtz/88y9sw2OrYjR1tsR4ElLAmH1zcgyDOEDsJqiM2eidLAKFEKGWIeVoVZQkvPGkMEIb/ckkxu19UTWGZdG5K4lCNSPeXGPE5oxsdm5aUbMRexWiVDMUKqtKzYhhBhaKQXXjRGG/dzyAqWu7nbNIjc2PXXLB4b/6zdbT2mbPwqZUCh0NRYKZdFp0RZkiitOLYu8kCrUJzCQ6QuFWZZW5xcsOzW2TXVg0XsLy4RzK9HuLAllrHsxWx3RYZl0Z5/gpfikPXj2OeDSjncYi8uCmu6YXVPWTh4d6Tn/5pObP14T2dP3d6z79WO/l5119cutB++0VrU+jDi3n7warhA7fhf878mP09jQwMTYJQ6P5NsTuK/aD7KKjJwg0H26vgcakh/IwZRnpaBLLhTUbUZEDl/mZyoyq8w+TsWh6ioYtqx5eaFoIvV2b+hf1vH1i2lk7X1tzT9c68ef88HVnHvzrn975uZJVe1YyFemuaYt4hcSRoxzyCcMUjmZhuDqARqFHaGhMigQIsoXNOS953e0CUBqtobZoEHFek0o/pJoU8fwau2bEVaQIKbLP85L7lkhX0jKiSCp+D6YkzR2aH/oN+8Ly5PiHKi+ozGtcxbxMjG+/4iXvuXvrHafsxLZikcNkQsPNRNoEdGYnebilR7BrGoaWeCj2O5l9Cg9hqsxzfxJpGukohzWMG8/CqLMCdlpARF84QpRjA0ZggTKbkdESTcdI4AK6kFkzhGOm4MjZCNXj3bYb9uvjF4y5w8dOai/v+sP2TauvaNxw62Nnb9oZ/VNs5YyQQBoRKWZDlKffjEDFU70IpzKGav9itIiYMy2klo6Wn8LVcwKYsdIZ1HsiLFucx2jJgh0k8Cn3Z9IoOlNN0Vl5ZKrGslET8ulYHbKFysPZMEU9x0I7LWs7b3z2ZOWt/7DcnZfggKfzoGUFcuIJl73piQ3RaT1ab625qw3X8sBEJRrD4nKiIY5iaasyKTZq/SKxaOuaaNL6nFXpnDO1Ebtt9C0qor7Qpaof2uzS0FIqa7f8nvsrRt8EcmSfS6QFKOZ+mZcpCxyzHXj9rTOXv6Dnv7RBxS994NT15evOOf/MWpg/aluzpZu2K9rNxDywqyX0UOFQA735Hoz3DsKlvVqqIeBruA5BBC/leCFFq99F/z7jyPXm0dYD+Dz/DJ5/mZoNE0SmhZvRnYif4P71uZQk9VNlKo4QWTFmCvGdhaXDbyq8ZGTeU57mXWI845ZPHHD1PRd9Y0u8cQmToSBR5ZrEtlqm4ejrAVBJUZmw0DNEQEfWu2MVEbF1RxeNNEYhLmMgXYAFxj6omkPivxiA/B/evAwhMVMoN2I7tWO2wjqG7Tm2UqVJ33HU0MI0raDnlkFz+JiD7KO6Hkq+Zk1qnLb2S2+7f2NwaqCZVSLYkpR2UVbH8Zu40GaGJi0sQKF3IbxyL3a2Qxg5N7O8iE1ooQHdD1ErxFi6wMFQP1DQSDbmRqdsHAE55DDywtIhGpN7yvmwSUNcWo1FcFMdhqmj3ZpBxW5tGq2aqyf+vudLq3ij6fKP8/7lR2N3/PCxs+MnKv/oap5OizRiy4gwZWsupusIuWqGjf7GAAYbg1LDy2xR4+vot2gLUKqV7kKxT8fQ8iLcXg1+h95EygArFgFz69yzGXAtEW9Mgm74MyzoRJLTQyOJSPVI9FJyW9+k85axFzpd3+5e/45zrYce3PbG6Xs2nWJNJf1wTCHwW7xIUlp4FumraWIp1V+uY6hYE+BaKMbfBONkKG+b/pmeBX1JH8oL+2UGHHHWr8eyT6joJaILHQehjKLNxJtR1aiAxCKBPztJg7RttTdqA95J1Tfuf+HeADacV4nxwgcvrFzzi4vPvm/7zW/QbPqysR3DIzcSHqEJR2TDKICbH08xtKIHqduCrrMpR5mwFKmVzZnI66lrYxgxlmJAG4aTUlswFnNcPmj82cKb001aDMOITFhiYutnlA3p1XHWmM3LnLDQ6jUGjp/IjV8woa3qevHpj55/55Jzv77u67uSwv6pRax/BC3KC2dU7ODMzuxKy8Op7Y98bQwB0W5MiNRg1Di1MKC1QuT1CON9NpYvMFD0oo5jhi20gWyAmAigirdkroX4Y0rFmGbE5YjQdBtmEsKOd6SDpXTtRJ933OEHlru+WtywIbUvOfqyE7f8Kn5vbqZaEN9KtjNFTGH2xpBVccViGWNDY8jnikKboUYq6UnSRbENRGkAoxiib9IV2cXADKmImLkwsGAnR1F8vqiakzkvpHqIhFgAjbxjB6mftQL9tInQ8x+pDBVOtnLOBZMvV+3ude++eNEjP77n/HhbcKipm6ZBta7Yl3Uw6E8pHl1ZlVev1NFf7oUHAmgyT1heEol3474hFzXfqKC4zyC0koUgaUvBIB1XWXhe/LOu2KwQQ5YSiTfmBUdYyKKxGuh+Ky4kXy4s6v1Yfi+hPM2bxLhu3Trza1s//foNU7d/sW1t9wj1p2tCM/FhmCn0MJUbZ8DarqahtsxDbkBHYjUFFKCnNlK2PqnkH6TIh2VM5PbBoDmJYlyATukkIq04RtYs4c3x1spBdaTZsCMLrkbp0xYxW9IK5INBbpztu2joo+sGzZG3rPBe0vXi0+dfv7n4yVMvP+uhnfrrQw5A9CADMgUkdttITIIsGGsbucoC2FUCbkqSyMjFElspnp8EzwQ70VdMsf+iMkbruthJZfqbIp6ZUffJn9Psjp8c0GwRfSqZFWFMVzkCJR2Yre1omFP3HzhWPrGRlq9YOY/BAU9XkXvVCXccdMkZ679Xi/t7nchAKm25jri6zA9toWu4poehoRHUKr1CSzJNHsQUnmZ7LqvwYquJxkQOfYstIB/D14KMQpOZKsKUcpBVIrVWdUEaB6EP3eLnKLtI0FxW2c/oO2DX0wvqk7UTR5+vdT2/lApfX/vHj632b9t2rAWvyLaobUZweDnkGqQuNHZjwgTlXAHDjQHkLU/M0Smiz1kh9w1Vh6bTCHrFQ++CfpQmamglLVAukfuFFSjdNuiFKhU8q0aaficJTLbMo6bM8/XYFrBb5OjYok1vKI7X/r0PC3+yt8yA501iPPOGjy68+t7LL3g0feDvSJ9wZdFSaZvyTXBQzA2sFTQUR11UFnrQKhQGbxPfIXJuVOanpaIWO9JCHXWXoFcfhB6ZMrVOWBuyhy4qNlk7jpJWGg9dcRanxDU5cZQ+8qVSyYWFtBT13T5hPOtdB+T+7pan68Carz9n9erV+g1PLnnlTXduu0jvafTsbG+G7eUR0wiVTUsejDY3oAbDbqBYXw6tMILIoKpQ3HFqz6gweuSj7DSxcMjG4uEcckLSF3SBJFcayVG3lgar3KQJv0c3xJbKEEojN3kIn0AP3UDe39Latzc5/eB9nE8urc8/NY6n+5n4+RmPj19+3k+/MHWf+7KiXULQ2gmHjgvtDEgzC2ziwLa/PoiB/iF4Tl5oL5wgsN3KBSOcP9RayNeBocU5FPt1+EYgoDRehDh2YFdHQwCN4uFEDgeQgzvw6SyfCWZwfGGapjhxJIXp++tLi29b+BLv+qf7fc+3n0fE8PXv//orN1x6wxm5KWehoecQ046LRsLsgghogpcKDTnDw0BPHbVSJeu4JBm6nqMGIoKbqY9mXoM33ieAG81L4Ke+zA+lSJQ11UWkPw475sXcP3EAU7ptLREKd+AghImmqwXtunb66MrGJ7QVjen5Fts/9/fOi8R45tpjnFu33XXsAzO//HBUaFVa7UiUHXy/KYsVc8ZkkwMVoDiooz5ZhtkLpB6rCx8JD0q6NXBeQvcMs4oF+r6oa0PwUEAsfXJSOOTSJNB0aUiQ1ExKgFje8CZtII5M6CZNV5usXtJy2vdEQ1/wqRc6/3y2phwZ8IrjLl9w1z1bP761bR0Z2JpBVwXEeSDURcqN8nwx7br0ItyepShUJxETQCVXDlaRrMMtaXVH7R1YNJrDsgUOyg5gxQno3cAjge0gcZCXYiRTHWLlQlcV3UhTS4/RbrZSXYt0w3XQin1/KBde86JFPf920KLcw3vLBt7d97H+3Mdy3z7v1mO33h0d7zRLVV4kuDaWWUCr5Yu4Og9S7q1yvgdD/aMoFnukiiDoQup1kRgy4Mdt2PkYQ5M51Md0pG6mcCOSYXpmEi1rBbZNY4RiEE2BDRN+6KeGYaZBEOlaYsG0qEk1va1nwvhkdaR8tuIsAt//yMUDG6/6xefNR4JXluyq6bdj2J6DdtKUhOU5jswYWR32FxsYqjUEhcoLCefARHVTso0dllbiwxquorx0FFZfAVHa7Kwj0aeZOEnGVaQMHJ0yQE8VBFrYjo04MV3AbzY1J7URm/aOVs64PD/ef1r1VYN7VadsXiTGk65793Ouvfc7F02Zm5dZnqYFPmHdrDBCcXoXeL6ZIi3E6F1kozqeQ2hnSFW2hTgr5PCfclbkWZWdOhZgH+RRlJYpp5OcQvLAZRLkHVhI6KBhboJc5MQlo/GIa1Q3JqHLBp0oTGhpnBa1+o973L6zD9Je8cTuHlJ7y/cdsWaNce9lU+988InwY/C8nnbazpRMkgK0lDSaGbGKSmlImxtBsbEceq5fZhokf/MfmWtwVVIDthZi8UIPw/0a4CdwTZ3yADLfmhWbFsYMu0C0CUQ70dOZqWreeDBnY3PQntmhp4lr2bYTaOHDQxX3q289pH7d3hLv/5v38bmj1h1237Wbz7a21ZdZYaqFWltQ26ZBcfAMHBNTf1a3MDw0jnrPQDYDFJWTTHuWM3lNZvAhSlUDAwsMeD3itJbRcjKA8FN0DFkzViZWjKmkGXm9xm9Co/1QqulhFHJ9c3GsRVOaHdw8uLR2ycih2rb/m/e4N3zv/Weuda695Cdv0zfuOqnU9notw0Oz2UaukBeEPTEVYqzuR+hxChitDaPsFeXcInWNiVFEFOQCGSF1dZTG+pAb7kXgyBVTjNzFTIo0DlaZtGSLYxltTKUzaOfih42qc6lvxtssV9MjP+CwydEMawNyuXW9b1r2RGY+tfd87PGJ8eb02tqpX/rglx8x7nlF7PjSLrV0FzFFa20LUZt6gKnAhUsLddQWOrCrScZZFP1GJkQbGnkXSYQ0CuDqeZT0IViBk5H9iVLVO0NpCoWTo8MqMbGRm/HSMXPi3kWFA46vbT5knT28VatjzGmipbemfb1eMKdHtEPnhSv1X/ux/cDnr19ywRW3fHUnelbGKUFPbMFYsOxMb1PTfUGQasJZXAa7Og5fdzpkNqJUM7nvWVi/ZcTIuzHyXoIkarNzClN3CKOSlpsfG4hiTbzi4D8BK3p012EHjpy/6uCRs/otPPHb6y/1DzziCPPJ+2D3xPBXrOCZvXdt4N1ZUwq6+9//9he334m3lPw+IyFtxkjQTgKZxTsUS6BUYhKhUurB+OhC5J2yjBTIennKi5tN1IRC0yGsXCxE/kijZ3wC06IwP2dV4u/VucmQ1J+ilW6HXp++57mvnDyu3Nh1Q71Y9y/97aXJEXcfkR2u/8ViU60TQ/H9t17wrN/9/K7zitPWAelUpFkWXWYy2zuhinGPJSG8NMVozyAGyn3ScYlCYjCyNjaN1UVIg0A1B9DzJlKb9Tt53+yWcddl+rWsOjlKchwLU5jBzly7WTtw9ITRw5adj+f1/nGrlJefvXQ/7dGJce39a53r7v360T+8+7LTjKHYDvVQqj+CYyI/Eywm2p5kCrPHwMC+RTj9IQKrCY3zJZE74ZNA9QYO90NYct014EdEKbqgAWtKsWONuY370hWFlCCJ4cUe6q3B5n7uc04fKy3+1Ku1D847lfjdOTh353tWn7s+d/mPbvj4/Vvi90Ru1Y7DadElNc0a/LgJAnDos5iigFxhBKX+ZQi9MlokctP4VhxLnjJ7kzJQdGhpE0W0I2+13MEi1k6QDpF0Dqik4xqAEz+S9FmPX/f3z24ce+brF921O++hG76HnMXzrvj5Edd/9ddnV2b6e/JJEe24KTB9IrapByxA35g+ix7qvX1o1AdgpNThtHm3lMRIyoXMdzv1YMwWOWlNpGBkpDdiOAD6/MkBSlKijYhWRt627cMHOKc6vY3TV61WdJk/99yla+93vvapr54a/HrH0VrL9CyigKk2Q4BazFFCBo4x4wi95SJGegaQ0zwR3cucfjJDbwFTEaFNbIQeiZIRQWz0q3XtHIIolkUlVphGxOydUQJuizkVJyPuuslVS99ROea5XaXitccmxjXpGuOX3732RXc99vMzHk9+szzKh5KsOOMQz72YtG4ekClCL0ZlgYeBhWUkbgux3gIJUZl6P1uuGY+HF1fye4i8aiEQdw1xIefMgw4CJLKaKUISWXUH9pYi9ncPvnqxfsDxRxVW3yNDF/Xx/4vA2rWp859f/cL/vvvh1ieQr/e2orYIf8tGAzVMA+nlxJTas6so9S6A2zOKJihIbcCRwCYi2M7TlCg6OpD7rWmUKnlsm27B8jxBK8ZxO1v/1EYUW7BNduaCyAnuffigpd4Jb3jR5OVHKueFP/uUfvWYOw++de0DF0VPaEvstgvO9TTdgp+0QalhExnowjRMNGq9qNf7xEWD9mwiLzXbw5YWeSZ0kRCMkU8wMzONvFdAGlhZVcnOC0LxRqXqjRYl6S5jU0sfb35z8uCBUw7+gKLL/KXj5Jo3n/O6h35815m50G6koQHbdaXzQtCh6AyzTUpRfcdFf70XvW4RdsS0xjOP9JmM8iRWa1qClhYhMjXptGHah8eGqGlhmt0c04SnWzBo9o0YU0YLm4rt++1l9Q9tGej5zqrVq7qK77vHJsazrv1w7c7Nt33611tuPSrIT5uBzhkUN6YpvXJmuZCuFkYKZ8RE34o8CiUPfsQWHmeLbRYoMlPkYatpBgzNk1sW0aap5SOIIkTtFLm0AFeO5wSR3RIXazsuYLC59PFV9cPfc4ThX6lp88to82+Zv1/+jgv33fDozLkbpwsHaybtTJkYszuEEPsp4M0kaReRqwyiUB8B7DLaCaFOZJ+SjxqJti15bkT1m6EGx9LQ8luwiwUERCC3p5D3UlAbktbESMoiEu5Em/1lg7s+/ZJXLTvl/ftrM3/L9z6fftftFz5YueYrj5z64M93Hp2nBZcQ6TmmZ3LklImobFqAaaiUezA4OIJisSQdFnbjsiXNJPg6i4s0TmBbGtr+LrDNV/By2LV1J+hDnVoZd478YcJArKS9K6w8+XjvC41/fmmy4lfaakHvqI8/EYHrP3nl4MOX3fGN8DfbXmA7DmICCImrEK9Fds1Y3QO2bqJa6kFvtYqiYQtAjeOjiPZgnNZLEo2FstZMQpieg6YfoGzlEcy0kdopAlaghp6B26IYWhriSW1XoC/v/eb4iw94b/ntK7pu1rtHJkbCkz/ww//9L3c9ePOpj7d/W/PqwEwkVGFppfLualLVBAnsnIPyAhelcVsQVBE5i1S4oVyY+KFyBsL2ARGlmY6mSQg5oeGR4xet0sNmm6DuHQAADU1JREFUbBmWZliEnMdWmy12uH453q/n0E8/zzn8gv21l6rD9s8cX2/75JXFddff96EtzfxxbbPHCwPaePH4nD3zCMWn27cOJ19FuT4A3S0jSCzEupP5vBExR2soSlFJXWLCSC14josd27fDy2mxFs/sKLr4XdqaclO0zCiJYxOVWItCv+LMBMe8/fmveOuByiHjz7blVqf6ybd8+7WPb5j5XPRYrpGL8yL8TYoMiRSZ7HrHiR0aensb6O8bhE4qDF1KWPFR6/SPPlKpDIkI37qtCbdooxVtC4p180Ef0zv8JNJSOtVoTpSE8S5DCzblhtsbR/51xX8ri68/fx+49/zrizd+7ZoPRPds/4DbtGzLsWUOSPqMGKJzFihelTo8y0alWEYhXxRrMFbwvFwyKcrekjY20aYxbE2H69hotlswbCvZFcxstwvGL2NHj0I9HdIiBHaStOIkmJkpJg8MHLr8ovETDru5G+e9e2Ri/NqTn19w2Q8u/Pam5u/2ndG3wigw0fEmxJsSYcgZf423Xc3UxQBVyycy0+BtVmSsCPIQVFy2eeWyS/SiqYt/XGtL4q8Y3/fSg5cdfFbd69ueINCbaGr05NBhaDmUUmvL0MZX1/9FzRX/wp3+H4678PA77t1y+lRaWtBqJ7rh5oTgJgonsx9iB6XBsDxYXkEQwBFbc+RfdUSK+QquqbDiKLUHG2kzQL5kxzl9+lcHrVz2mRcfNnFjuFkKz5DMGYfa1RGCYaB1pLIi+ouV1/dOuHvsp1f/9txN921/cQU9hhkVEfjTME1eZMzM1FuzBdbPQ8G2HbiuJ+QZ0mE6TtCz6pl/8LtitMMAjldG29gR9Iyb33nNG5/730kRzZDmKAES00QUt+Bv9dA67C3wu/Gg/T8ti2n9ddVdn33p9rsf/oy2NV5GzWa5sAjoJhOzyCyeM9gLK0fXsmHRXYiXGCEjctaQecQKNarT9s6lgD89BbtkY8aNf7fikGedNHnwsh9Mox2aesFNkyj2HD2AY0dPxjuC/jfv37UFwR6XGDekG+xPf+vYUzc8+YtjI6upw4mlkqCgMUGLts6bUufQpSqNAN4SGBRtlOqDg+kMsSVOGbxqkQqQprBYQvI1bQOVtP/mQ5Y97z+MF0z8fLVqk/6f7ts/et0Xrnp46LTzvv7lJ6b1v28ntlkqFjHd9AXs9Id5MWupZqLD8nnebAkl7zhhUC9MZMWkUcdZowHNcKDRjy/Z9eTSYe+0ww96zrmr37NiryEQ71bAd/Ob2IE556jr3nfnNVMnxTvSXNn1ELa4P1grii4QYs0SuzV6I7IyiWLqpWa+fry8CCRH/j27mhllg4oqpm1iJmolqE3fO7xf8T3v//5LFCVmN9fqt5+9qe/Wy354RvSbLa8xNdsO2cMm9oEgNZtoYXbEsrNOVGlE05R8XjbCLUQEstHbMlNfQGSQu505BuUFpd9GWEimtJHiWYe9+VUfHzx6ZXM3/9S9+tv2qMS4Zs0a47GJG1645tavXDHjThWIJKXyFB8KqRYzdVKBH2eqfaKGJK1TVoXiACBCxbqo+YuUQ/YJQbASzcqq0QqK0y/c54iPHPqCl33x5coFY7ce8HUPpu5nTrviI9ff/cj7AsvLt5MIfdU+PLlpM3SbSS/z2pNWTmcmJYlRpKVoZ8SVpHUNif12xrWi0HEailO4oOTSFnrdqauPfNmKY8889vCu1zXdrYUCcMf5u55/4cev+kryWG3CgYuYZVwaw2TRnnS4vgZdSng9STOeYudmo3U8E2kxxM89NV/sWEWJ9KkJ7NKfmJ58fvWsV73xkJOX/otSFdqdteIF5sZ3ff19D37/F/+pb41Kuudk+qZsjcYRHNfJ6E7ssrATxvNNuBbCQkQqlxsTdhLBjDmHJ31GF1UpIoXTIEDk+Ol0Nb1l+AVL/u3VFxyzfnf+zm74nj0qMX72Z+8YveGen332MX3jq6etpm5QCV4UGAhq7NyOpNWWZUMq8vMWKxs5CUXDUboIvEnxmeFsRO667MhT3Z9yYUkwXly69ohD3n7cP0+863fdsMhP93tcnab6Le+89EX3bJz+1BNTOCCxddJ94W9vwSkUBYXKNRBFfsHqd1xIeLDK+mUOJRmJnDqZllSKRM/JlJEi0yZgRpuf+LvnDJ90/Duee+GqiYmuF2bfnXW84uSba7d/Z/Nnt90dH2XNWPD0IlrhDKhgEgaBzHN10KWBt07ZNJI0yUGlmDf1NWcPidl5VXYIZ4xQfi3Up+FNNK9fcujgsW+78EW37c7f2e3fw2nv7Sd+6+B7r7zpXPNRf18jtJDQ55J7hO3TWfJopq4gKFMKMXR2WMcaimbtJmzKtxF0SOtiyu8JCpH7SkMrH+yyF/ecuM9Rzz5//zcr7MSfe+72mMRIjc0nx255/RMz93/2sXhjPfIoYuvIDShLjNyFmayRtOUymk6mVsNbrhy6/OjYK3QEpsVBkSTXkHqBXmwYuTtfdvAr3/eR/b7wk27fjLv7/t999prCtd//3ck7moW3zURWnhwpnQtAzqjI6YUiByYAusyzXf5/tonFeU8qRFp4yS5n4kwDSrkBmosg0lItbm2eHLIvet87Xn7KW1dN7Njdv7Wbv4+cxZM+97XX3P8T/9PFZt+wx6pPZrpAREpTakJLMhI4L5lJR/4w42xn+yljjs4ijPm5P26mEu4Ye1Pblq/qP+6YI//xG3uLiPTf+rlZf+4Py7+8ct0np9Y//NYayjY1nkSAvXPWdRZidtTbEU3IujIZf4neo1nb1E5CQRhTT5Xm6gJmg4np2I+s4fy3n/1Phx3/rI++6KG/9XucT79vj0mMR6w5whhruy/fkTx5ZKA185pBYSKbKZGFhJ7SnM9ILA2wY0030zTVEzpzcuScmNATst8IxIqjlHpGWhRR7I8zaC01E8/IIwqNLY2+wbXjjWd/7+iVRxPmqj52IwKveNcpPVtb+uv8yF2ZwrPYAoJGT2+dC6PrSWToqWbELDvkOkMpvuxE1Qipm73MyK7n4kaJpsdxhDAOIzNyrKKfd62bKiO1b3579T+ppLgba8RvufDCde6vrrj79eHjpaMKSbWM9lSsG3Ga0NqCLHFYOhKHx2rHWYhZk659Alwju5fn7WwmpDlfqqUy4WemjJI0bcIItjrl8NJXH7nfN1cevVLtqd1cq2997KKFD6y/+7+8aW3SjZ2daaTNaLre0jS6sQk/jbGlyBcrg0Qz0kRLOF0UkWeNmy9iLcF+SxrrsZYYkUmpP03XIy01wiSCZ+9atP++Z7/w0/9rowJA/eWF2mMS4x/+mXLQAtqluFSro64VUdTK2KSbWKY52KpvxlatD/2d+jBM6UkTIEgHxMWtkWzCpuQwHJZolHhQHyoCXRwB2hWJdOn/R2Jtdo91QpOhOfjP3dCw/E8E7O7O51pI8eysHaP219P7YHGtNJHsUh/PdAT2yMT4TAdF/X4VARUBFQEVge6NgEqM3bv26p2rCKgIqAioCPyJCKjEqB4LFQEVARUBFQEVgT+IgEqM6nFQEVARUBFQEVARUIlRPQMqAioCKgIqAioCfzoCqmJUT4aKgIqAioCKgIqAqhjVM6AioCKgIqAioCKgKkb1DKgIqAioCKgIqAjMGQHVSp0zROoFKgIqAioCKgLdFAGVGLtptdV7VRFQEVARUBGYMwIqMc4ZIvUCFQEVARUBFYFuioBKjN202uq9qgioCKgIqAjMGQGVGOcMkXqBioCKgIqAikA3RUAlxm5abfVeVQRUBFQEVATmjIBKjHOGSL1ARUBFQEVARaCbIqASYzettnqvKgIqAioCKgJzRkAlxjlDpF6gIqAioCKgItBNEVCJsZtWW71XFQEVARUBFYE5I6AS45whUi9QEVARUBFQEeimCKjE2E2rrd6rioCKgIqAisCcEVCJcc4QqReoCKgIqAioCHRTBFRi7KbVVu9VRUBFQEVARWDOCKjEOGeI1AtUBFQEVARUBLopAioxdtNqq/eqIqAioCKgIjBnBFRinDNE6gUqAioCKgIqAt0UAZUYu2m11XtVEVARUBFQEZgzAioxzhki9QIVARUBFQEVgW6KgEqM3bTa6r2qCKgIqAioCMwZAZUY5wyReoGKgIqAioCKQDdFQCXGblpt9V5VBFQEVARUBOaMgEqMc4ZIvUBFQEVARUBFoJsioBJjN622eq8qAioCKgIqAnNGQCXGOUOkXqAioCKgIqAi0E0RUImxm1ZbvVcVARUBFQEVgTkjoBLjnCFSL1ARUBFQEVAR6KYIqMTYTaut3quKgIqAioCKwJwRUIlxzhCpF6gIqAioCKgIdFMEVGLsptVW71VFQEVARUBFYM4IqMQ4Z4jUC1QEVARUBFQEuikCKjF202qr96oioCKgIqAiMGcEVGKcM0TqBSoCKgIqAioC3RQBlRi7abXVe1URUBFQEVARmDMCKjHOGSL1AhUBFQEVARWBboqASozdtNrqvaoIqAioCKgIzBkBlRjnDJF6gYqAioCKgIpAN0VAJcZuWm31XlUEVARUBFQE5ozA/wuhcTZBUh3Mog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23" descr="data:image/png;base64,iVBORw0KGgoAAAANSUhEUgAAAe4AAAFJCAYAAABdDs4AAAAAAXNSR0IArs4c6QAAIABJREFUeF7sfQl4HcWV7l/V3XfTXbRYlvd9kzcWY7awh8DLnswMO0lmMpOQRxKyDDCQvEnMkoQkJJnJOmSysCUQExIC2BAISzA2GGyMjbGNd+Nd1i5d3a276n2nuvuqJUu2JEuWBNV8RtK93VWn/qqu/5xTp04x6EsjoBHQCGgENAIagWGDABs2kmpBNQIaAY2ARkAjoBGAJm49CDQCGgGNgEZAIzCMENDEPYw6S4uqEdAIaAQ0AhoBTdx6DGgENAIaAY2ARmAYIaCJexh1lhZVI6AR0AhoBDQCmrj1GNAIaAQ0AhoBjcAwQkAT9zDqLC2qRkAjoBHQCGgENHHrMaAR0AhoBDQCGoFhhIAm7mHUWVpUjYBGQCOgEdAIaOLWY0AjoBHQCGgENALDCAFN3MOos7SoGgGNgEZAI6AR0MStx4BGQCOgEdAIaASGEQKauIdRZ2lRNQIaAY2ARkAjoIlbjwGNgEZAI6AR0AgMIwQ0cQ+jztKiagQ0AhoBjYBGQBO3HgMaAY2ARkAjoBEYRgho4h5GnaVF1QhoBDQCGgGNgCZuPQY0AhoBjYBGQCMwjBDQxD2MOkuLqhHQCGgENAIaAU3cegxoBDQCGgGNgEZgGCGgiXsYdZYWVSOgEdAIaAQ0Apq49RjQCGgENAIaAY3AMEJAE/cw6iwtqkZAI6AR0AhoBDRx6zGgEdAIaAQ0AhqBYYSAJu5h1FlaVI2ARkAjoBHQCGji1mNAI6AR0AhoBDQCwwgBTdx96yzCTfbt0XfuU5csXmw0b0DqDGxo/OY3vylvueUWtmjRIvHObbFumUZAI/BOQGD+9feWtEUSo7be/vFtw6E9mri9Xlq0aBFfuPDckTVttbNsKasMKS3HycKUjEWNkJnLiaidg2HyKM+2NTIOmQvHwrWRpLUJwI5LL720dTh0+EDKuHDRE1e3haxPnzQx9LfZ5damypBIhWy0IJ/ZmwgZLYmY2Zy17bYMkK0Esueff749kPLosjUCGgGNQHcI/Hjp0vD63Y2JN9jo03fkzE86ufCMVOPBL2+9/cPPD3XU3vXEvWrVqhGGYcyNxCInx+Px2SWJVHU4HBorHCcWtkKGY9sWs5kVCoVMWQBzClJK2ELIvNPQWpfL27n9B/fs3lZX2/x3SPPFhjB/66oPfahhqHf8QMg38TtP/0yWjvjclWfPXPmhadF7JuTyY5Oh0LSQBSZFri7vyBpbGAecXGFfIWfXZGShBQUnJ3k+x00z35rNFnhzc8E0zcLs2bMdAIIxpj0bA9FZukyNwLsYgcWLFxvZc86JvN1UVfpcXfY/Nx2ovyZT14iq+p2f3PgfH7xvqEPzriJuKSV//fXXk2GEK+Px+JRQKjGLh4yLSmIlc02LVwkgTGzh/8sIwOSAEIAFwOKAKQGuUJMwhAOLAXY2h6a2bP5AY1NdXW3jvkxL65OFbPOjmUOZHZd++tLad4tbfepPX/hWvZX62ntmjK79l5NGNM5NslSCoZJ7b0HBxVZKICuAHNx/eQfIFSRyjCEtgVZbojEvUcuAmqyDOnC0OEBWAnkBx3EcOMyAI21IaRqSAUzajmGYhmHCsQDDknA4h2GAupDBZAAXADNIGAGvB8EYIJVMHMJxkM85aLGlk4ZhtNkFO5eVsiABW5rSsRESAnmlSPA8GA+BGTYzLcsyGAomY8w0bFgGMw0aJnQfMyAcG04ets2lLORJ67Ngk0OHyvKGl5LBlCHpQgIYjDEOMIRCsOlnPt9hLhGe3KFQyGnLZm2BiJNrg7AlZEnU/Yk2oBBzl3SsNrfNogQ8wsAZg2FEwDI58BiVr64cBMLSkVmZy0ZEOAwnKyF4GqItChEGZFhCtgCIeEtFzQCSALIACzEwEQc32mCY9HsGHNF2sUOAbGmDZFEIJiEKEpJ+dmhYKxCJQ1J59LnJQR3MTepjBh5m4CS3eiYL5Eg+ekWjcNpaIaISTouAQBMQSXa9nJVlYGGSj4GXMPAcA4sy6lIwkruQccu3opCEYyQGJ9MKwSVEvgkyl4CMEL7e1dTo/pIqdX9S+eUpGDmAiTS4VQJG8ue9PrDhlum0wCk4cHL1kFkRlLVelRMtLVd1ZBrrGVCOCG9g4fIyZhkwMgyGxcAsT+Y2ACEJ2SZdbGMCTk0DZCRYbpkncANAlkW01K0z0giGMlduwoU+83/mJCT9y0jIaB1kWylkTELWHDqEmF15mFLdZh5iI1GJNgMsVgmGZvARFTBKOCx6IR16L2hM1AO5KIQQcJpa4BAeTEAYAiIjIOvqgFg5ZCvJf/AgmiurJPbtxxiMRqt1kMXpra6sdHGqB0MF4QQW4W5bSH4nAzNhtVmROLdkjlkxg4VTBktEQ9YIBxh1wID191rnzJc3Zz9aly4kR5egqap+2+mPffgU8qIO6etdQdxSSrZi3YpKQxinjCobeUEinDotFIuOYYnoiAJDkoiapsWmPFCXIdbIo8V20CaBjOPA5BwRJmFxhhLLRNIEKkpM0LgvM0wImtlp9pA2zEIBucaWXMP+mrdramuXH6itfbjeyS+/9qqr3vFW+In/8/y1+8wRP0vGk6geHcufOjlhjQ5bTOQzKIiCoikbvMNsSqzrvv00EzLQe+pzK31uSgllczMmpZRCghHcNNkLyUDuD8VCxKVEv5wz0qs4lUPkR4+7X7oPuZc76/qDn363XQahCmybFAuBrCORcSRytlIYYDuS9A4mJGOSQ9XODQaTu0PD5ExajHOTSUkk7hVPIkhHSBTony1kQSj9hdkSzIGUQqhqORGQgoI0E3qeGiOkwwy/qPY2SEFNl0wIBttxWN4WouAI0IOOlGpCJGjUP2o5p/+4QsrgRNomySlMEBESidk24wQS58J2hHAEcxgYtdkWktkO4w5VKlTNXHUb4QBBXUKygklHGJbJDSgsYHApOVO6E130sFKShKOaKAlHRwgIAoi72rDqHPpb0bQENzgpAdI0mDA45+pv7iph1DDqNHpe4WsLaTuOsKXkTh5MFJglqLf8grl0RwDJairdSBqmAYNJaXAJbpm0AiY5tYcK95RMxxbUR7wgbMdmjAm7kJemaSkRCjRquAVqCKeCOWfSsY1wiBs0BLn6p5rHmdJTmBSci4ItHAmWz9soSEc4nHHhEJY0CMhSYFwSYIJxcCaYJQRMJjlj0uQWt0yTW44tuBU2uRCCUQ9TRwshHEn95dA/7ggwehXUuBIMjIATjEvpOGogUCNUs+k7LrhkjsFJZfS0bVsNVuYIh5RB7jiMpjtOiLj9pN5ONbpAo5HGEJMON+lFMAqGyYQZMmXYgh0ymAyFTJM7jg0mQjSyHSFYoSBFIe8I25HcdhhUHUIyqlI6Uk2vUjIIThqshFJoXTw5qRnMG2HMgBqRzDAZcxzHiJimFYUTtkw7wo1CKAojmgyZpfGIUW6aVvnOXFa8XJdO7drbihljR2HqhNiq5nWvfukv7z11xZBm7cDcNdTl7JN8NLNt3bp1RHM6e344yt87ojJ1YaokXsXMeCzLDbaXFqczwPZGYFd9G/bVp3GoTaAl7yAHAzbjyIsCDGICmvFIqzU4YqaN0UkTk5KlGFsSwbQRwIQYQAp3HBIlNEnlc2jLZPN79h+o2bh1++M1hxrvOzR53CuL3sHruhf8ZvnX61Pjb48kUjiYboMwLSQMA46dhU1TnDAhle/CuzxCEgH1kWYZ9af3HVdUWfyzw5B1udGnYKlYih4mM1bN/V4Z7XcoWvCou524PdZXswJ9SxJ4Uri/UzVKwfCVDprVSIUg091TB4K2B/PMFtWO4NDlPs/5AATk99tI+oCvYri/06yv6J8KIzkUa/p06FZSrN4FT/0XMArdz5Rrwn02oAt4bOkUW6fKIt4k/lJtoXa7DfEVLVW+oiFb1aWwK3Kk+ztX2ATVIw8/twLvO1dy6ivFl8WGdDTmgopWENGifhT4kO51mIQTxF5RjFumag0xlVuzqxgqDvLlclnLk8z9yiNUUqKkcEmPLtKSiK1oJBBG5CchTUKVqfBwuY3+VtiTXNz16vni0U/SdpQWWqy5Y/vJkFSlqTJcvJTORGqM/6H3iN8yfxz7b4k/HN3muu+HqxN7A0qNcafD++cpSJ5U3jgrKttuI0hpcMccleuqEErrku77wWlsOO7npDoSGzPyFYB0G39Mua4C5YJRPxkpGh3wMIRL0QpL7xuqQdWsGuXK4GNDCohBqgsvQMocmE3apAHLNGFwC3nZhqxRi7HxGE6eUtVUn2NmdtvG/3n8whOvD46xofj7O9riXr15c3WUmV+tSJV+qKQsOcIxmJlmDAdshjcPCTy/5SDWHEpjrx1ChoUhrRgkj8Ambdu21YBTr6TSlZn7uTRgcgch5GE6DmL5LCaGOE6uSuL0yTEsGKs8NSAPpVEoKKKvaW6y167ftGvHtp2/bj0Q+vlNN13aNBQHw7HKdOljG+6pmDnzH8ZP5PG/75Z4blMbpGN607eEJTjIVnNpqZ1Ai1O49/51mGjITPBeVvWURz4+86h7/c+8UiUnX2nPLyqDLBqfS8joKk4ZPlF28BS4EqrpqjjZ0mdBouowTXZgcJ8E/Yncn3AUEQpPUfDbTJ95Ey21OTi1u7aHR+idmuuSQMfJP3hL5xffxbgdNXfS9BUY9273s6DHhDQqIu72/uxcR+cIBf9vTmsTitA8SbzfCQOXQ2nipsmffrYrUj3uVUbmWWAUHAaFarFXXPvvLmrt/e/WD3Cvnz0kirTBi+VSe9xyioTfGRdPHnd9wLtLDV4q3x/1/jhqJy2XBs3iOA9AVoTDfd4lteKlxm5v3oTgeG6vvzvMlX+MkZLkKiRu/YePrHaM2ktSnynlsP0ztwz3X1CZb1fyXHyD5an7iu+rNxKLZbrzjURBKZghFlVF5cg1xQxEQm04by7HuRPCiHG+648v140zag7+/NmPzbmux+NskG58xxH30i1bwpWMTQ9Fo/8Y5calI5LJ6bFY1KpzgC05iRdqHLywLY3Nta1IcwOOVQKbxSAFg1MogJOFLfLgTg7cLhSJm/RFpVWbFpxwBAXDUvNClJkI0+JtLoe4ZWNMqcT5M5K4YDRDdcRAkpMb3kYhm8fmLW+nX31r37o9zY1f39HkvPzQVy/NDFK/D0i1Fz/y2nNT504/94QpcbG+GcYDLx9CfTYBU5oI5dsQyjbDFO5arbIGvUmGXj5/2vJJ2H+hlZXbeZQGza8i67vzsG/Z9DakzSXhjpO2b10W51Tf+lZWmjud9u5qb4grtmsVe1Ou97uPhEucSqJ2MzRAoD5J0MTcUdFQi/gdRAuW6UrcEdIi+gEic38NkhAprx0vIu6uFYSj4a884Uop8WmfSJz62rWh/DHiWvve1d4RHdmpeEc7+dHkHsS1fQx1tGqLJEjOXlr0VladSyhKbfeUSUUQnhJH+JJS4QZLdO4f96aiPa+q84IqPFqnenwkix4dT1FR9SmL01vacbU7r4c9S97vJQ+PoAXqkxp9Rct3h707RxiwqolkJQctd18h6EDKPhj0oYAgi1YpCP7nrgXuAyZJwfT/VuXQik7WU3T9sUvCEvbevep3f6S6ipvfB8pboL5SK2au8uz/zrwFDu9pg5tqGYM+jsqwWl/Lh0NoSpQhViLxL6damJ6SaM4x/H7JLozIF/7r2Sunf6V37/Xxv/sdRdyLV21LladCHyqPmNeUxmMnJuMlibxpYHsaeHFvAS/uLmDdoTzqmYV8KATJHZh2FpFsFla2FYX6g3B2b0V23y7kG+sAhzQ1V6ssjqFwGEZpBSKjJiFaMQah0jFA2ShkInGKlQFzcqg0c6hOMVw4OYazxkYxIQTEGZDJO9h+sBFPr9u6a/3ePf+drq+5e8nN174j1r5pD3djZObzo6dVnTVvRiUOgeOhF/fi7ZYyhHIc2LwWmRcfAdIHO7FGgLW7Gv/qpe/lpVbFevlM0VVaZAlPE/DpqwvtoUtybJ+S29WRwLO9fuO8Svy6isUfpaDi1500G5+OA27topxFtu1cdnd1BV+MYD0BN3HxxfH98z6jtpOsi7jvA/bb6/v16Sd5Q7ppR1Hl8yd5uo8CTgywIgn7pOJP8J7fujhEPDWqPZ7Ck8j1tBWvIkP6z3c1yPxIBZ/l/dX49nuZNDzL1FuO8Ctw2ajdbFZ/+xaz2mTRUeUqarmBMRtUbtzwxsAzHoYdurOTFnxYk3yXk0fEqsBAG0kmRmF91Ec+QVOVfvu9+4vETX/TMxSE2VHpdNe4aFEgUI4aGp7yXpwKAsqXGhcugfvWuk/syoJX0RAkiwleMCEME6HpMxE676OIjx2Fz5xuocQSONTGsPiP2zFJsu8t+7ep/9Hb2eN439/raeR4C9jT+n614s3yksqqf6+KR64YFzcmlpaEeatkWHYwhyXb01h1yMT+bBiCmwgZtLqSA/JpOAe3Qmx+Fc5bbyC7fyfQsB9orgfLZ2FIiv/01luUPSTdMPNQCRApgxmvhDViPNjcU2DMPgmh8TMgwmVos6WKa64yMliQtHHFtJFYMIapYErauLz2QBN+v+KNQ29tefvHOcP50bobPpnuaTuH6n1E3C3huc8nJpWeNXv+KDRL4PEXd2JrXSlSThjOiifRct9tYPVbOoWGBfixy8YdTtz+lB+cqoOf9Ym0iy++T2OuVt/Ol8FXJTC7BXi6s8v+cDk9JaVXndhxpbqda9rl6QqPouQBHghW27lt/uq+b212+F7pQYF1+0BB7ueHTyM0/brehHaAXB+Fa0327nLDFru8Ajqaklm1l34zPAvOUwr83jyMtFxydF3zXkBFoD3qdt/1ouIm2qVw2xJUXrzvgharpwIEZXdjAfxx3U6I7SUFSN4bl2TRHh5S6fdSYBAGRi15MA4LZlAk1rVWq3wnQfNdyRkEzPu7gyXjr+63KwAdVbgu8FFgBEdY0AviK31E7r7i4pbR7h2hv4LKg/t8cax5NwoibYpjJ4ublkIpuCAcQXjh2Sj91M0wJkzHp84sgRkC9qWBhx/YhDlW5I7l/zr55t6Nz+N/d69foeMv4tFr/PHSLWF7Uuq7KRPXzKmIRarKStDIgL9st/HYpn3Ykg0jw8vhCANR2ChJ1yB8aAcaVi1D+qWnIet3AvlWFSMKkaMFbhgUpOFp4O7SFUOB1h9pwPCQ2uejtEwKUgmXgI2YCD7tZCTO/jDM6SeiJRRXAyYFB9NiJj44M4wPTI5gIgf2C4kHttTi4afXtmUP1t204/bLf3L0Vg7tOyiBzar5lz5vjis/e97CKqWgPL28Bm/sMxBDCPaqp9Fy9zfB6ja4xlVxja+9XV27V11t2/+usyvd8yR2+L7XxjZFxHbi4uDKsRuEFcTfJ5GOlkEn26U4NQWnVb+go9mPHZ8JrtV2o8ioAt1Aq67w6jx6up7q3buOhrE7S6ppPuDq71hDZzkCvXyYo/5oI9t3J3fXtuKEHmi7ct36JNRpQChiD1qHnkQucQdu9tZOffLuuDTi9klnaqNP2h3jHucX15kDUVUK6GDL/SA5TwS30sB6rgr5L6oBwUc7/F6c0V3FMxi3cDSc3e+D48vtY3dMFLWRYjG+aut6EPznXA+le7sbbOaNKvdHka9Nb6B1VMiKgeo+OIGBSssAnde3fcr20Oo4zNRczWE6BVhSIs84nHAM1mkXIHH1NxCfcQKufg/FogvUZIA/Ln4T04XxrVX/Nuf/9Qyrwbtr2BP3Z+9aZUXnjb6mIZ/90amzJ5vzSxkapcTSt2w88dZe1CCOnJVECBZCbQ1ItLyNxlefRvq5R4E9OxRhG5IMXoqnpAhR9+Wi4B7iZPUue54fR41ItXNSbeqkjaS0Ocmi7WAwIawyoHQ8rPM+jBHnvB+omIgWFoawwpjAG/HxmQn8nylxWGGGv2eBh1bsxdplr7eNrtn+5So7fPfqX15Dq+XD85KSfezPb/09MqXq7FknlKLNBv66rAZba0MISY786qeR/u1/ArUbO1gBZJmpl853U3ZqvWvR9G6Yqpc5qNB39Xvws+KE1T55dpxsPDcgrb8GXJHBIKaedlrHiczfpNYdjXYSMmhgdXB193w5ofu1524se4VlO/4dg5/Urtzi1YHzglZdB75y+zPYFHfSbd+y1xkNZdMdtr5+JMSpwk4k7Ffis4dn9QaDqSioscMVCFI8DDflGianrhuF7banfawWo7GLAc9e2R1A6roN6pbOnhIlC8WeH74K5FrKgbKKAAZ2PfRwgPoE7BbhhdAFZA7W41Oyi2HnMRiMR+/iFfas+fb3wRfQGyxBLdjru+6Iu/i+B+cJBRQp5CZM2LAk7RQCnJJShE67CPErbkZ85hxc8R6LdlDiQEsBf35oA6bz0LdWfXqeJu4ejpc+3XbeoufM2ElTzq9j7OcyGp72noUjwdsKWLMzg/UH8mhxKEKciMNAItcIZ8sKtC57AJk3XgBrrgWkBdgFMNhdRF+624uC70NRuyPLxttypCY1z6tDmift6ZThclgzFiB19ocROvF8tJaOg+MIpFgOM0daOGF2GM2MYdm2Nmzfeghy7Rs7Y29v++p4p3nJhocWdcy00SdkBuEhKdlH/vLmi5FJI8+cPb8SlKTjyRUN2LLPRJz2yb+yFK13LwJqByG3QVez3WGfHUk56GwfF6esYwC6Vza3W08HmTvT2zGI0udHe+/b8KvqUZe0qwR9kLDTy9uBuINSBIsOPNPOBt3U3d5/XY2cLpHpfGOv4eudAtuHQI8+4Bx8pKte7UORnbW6QN8dPh93Kr/DDaT9UGS5oJh8kFUkI6WInvZ+JD7xH7CmT8PlZ5aAG8ChFuCRB1/HLB761suf0RZ3H3qt54+89zebpxwIh79XY4Q/UjCkVVGZQCadR0smB2HGkc2FEaekKQ370LLsYbS8ugTYvR6w02AFih53V91sIu5eLIwqByltgyAt09uSo/YvkvXNgQIsCDMFjKlG5KTzUXL6+xCeOA9NIoRIWMAy8wiXmGikZfY8A2obhFi/ekV4z9brmx++/pVOmzp6Dshg3ikle//Da1+KTx912px5VZS4Ck++1Iit+0wkKOXZK4+j9e5bBoe4BxMXXbdGQCMwOAgoBcDdl0C5OGg7rwyXIXba/0HyE/8BY8ZUXPaeOHnTFXE/+sBaVJvm7Sv+be5/Do7APa+1typcz0se6Dul5At/t++bOxzrhuZoSdQxaW3FdWmqtE20jbNgItqwB+mn70du2QOQLZRyhQMqHRClAqHkAAI5SUZuz9Vf03MMURYwymzkLui4ka8qvQgDCiwEWEkgXAajegFKL7wMZvXZyEZTKi2XcPIwDXK7U6oggdCB3YXc2pceCedrvtB63w01Aw1fv5dPxP2ntSsTU0ctnD2/CpQK8wlN3P0Osy5QI6AR6CECRyDuxNX/AXNmO3HXNAOPPrgWc5h52/Jr5n6jhzUM2m3Dk7ilZOc/uP2C19Mlv2mKpibIWARmRKKQyQJWGMgzRGwbYzI1OPj4r5B+7n4gvR9WLq328TG1VkSrU6SLkbVNWy16R9y0y5CeV8dbqeUdNyUVJam2DMrpCDimCUHJFXkYmHUGKi//MhrHnQwnVoEwl8jnc+7eRDOCaLoRxtbVzYXtq76Tve/m7w47q1tK9tHHN72anDpqwdRZpR2IO0kW98rH0HLPrdriHrRXXVesEXiXIXBE4r4R5sxpuPysuHKa1jR5xG2Yty3/jCbuARkpF/zutYk7RMX9e1nZWSJW4tKunQULh4GCRIkEShpq0PjEr5B78SGgaQdYoU1ZwwYlcgZzDxKhHL2epdwbQd0wEXfnoApNUeoPud25+tyNNXaT6qpsa1RPyUjghAtRceXNaCmfCMYppSqRtgWZl4iZArx+LzKvv7DDOrj1kraHblvdG5kG+15KL/vxxzettsaVnjTnhFHtrvK9JpIU0fnK45q4B7uTdP0agXcTAn0g7tncvH3FZ7WrvN+Hyft/vDR8MDX5M5vykf8upMZwIkVK10u5sMn1HM7bSDbsR8uzD6PlmfvAmnYCTqsXtUrp8twUpo46HMA9+atX+TH9FgXiMFy3Bf2fLHk385K7L8dWWf3VDkwWAUrGInrRp1H2wavQEkshY5XAcSxQPm6LCYRkDvzATjQ998gjExKt1+66/9v7+x3AASrwksVvhtLcXp2aMXruzDmVaGKuq3z7HsNd435VE/cAQa+L1QhoBLpC4AjEHb/qRoSqp+Oy95QoA+tgI/DYH9ZiDre+s/yzc7421AEddq7yD9y/cd6GQui3b7OSBSxRphIoG5TdzDIRKhSQTB9C65P3o+XZPwD1O8FFBpLOf1TE6m0+okOZ1D5Pz0Peu3S+3vYYetjNb91+/hElzacVcNrjTftAqA6KZXRPZwKPQiTHoeTyzyF21kfQFBoFW0ToCDp1MAFpEXFho/m1p1tjh9Z8peneb/xqqA8gXz5SqIxx49ckplVVz/KIe8mKBuzcZyEuBHKvLkXrPbeA1b2lHmk/UGG4tFDLqRHQCAwrBALETV5Q8o7KSBmiCy9G/OobYM2chivOTqip+mAT8NiDr2OOGbpj+Wfm6AQs/dnRC+5aZeWtEdfskaHbm0riKWlFlC/a4ibyjkCFaIF88xnUL/4xsOM1hGQB0ilAcA5HJcQmMiVSLbRv0PbiynonJ237IvahvLhB4qY/6eRdytpEQWu+OS9gSgd0Wk3BMCCnnYL4ZV9GuPoiNDpJcNNN7aCOqIREeaFWGJuf+Uv80Jtf3Pw/36KIuiF/XbJ4cShjVq+NT62aVT3XtbiXrKjHzn0hlNAp1pq4h3wfagE1Au8oBLol7osQv+oGWLOm4/KzEoE17tcx1whpi7u/B8F7Hz44ZUur+YuDRuiiQjTqZiiSXIX6y5zAmOwONP7xDrSueBJoa4ApC+AFd1s07daWnhvbXeEWkOpoPjJ3e2tyByzqQJ6kjqkc3Wxcbq41t2YlhwmYNXT7AAAgAElEQVSISArhhR9F6ce/jPSoOaDUrNyy1DF9pFyUiBZMbn5rT379sutO2PPSow899BAJPKSvRYsXh1Zb1eviU6pmzppbiWYi7uX12LFfE/eQ7jgtnEbgnYpAV8QdLkX01ItBrnJrFgWnJdR2MLK4H3Ut7m+t0Pu4+29EUC7sg+a5l2/MhH/UyMOVtkluabJqDTBHoowLGOsew6F7/h9QtxewHbVfm45rpP5zvHzLfhIVn8T9ELPeRJUXT7BRdrJbfuf8yyq/vReo5ucUIne9E6JkqmGgfBpGXvZV2As/iEarzFMiXGXCyrZgQUm6ma3/271i52u3r/zVfx/sPyQHpqRLFi0OZU+oXpcIEPfjHnHHHYHcKu0qHxjkdakaAY1AlwgcRtzuPm7lKv/EjcpV3oG4H1iDam7e/vLn5ut93P01pM57bkckU2/8fGMm9C95K66I2DHomDaOCLNRla/D3vvvgP38vYCdc93idhZcCGXt+pu9VAQ6ubJhucfL0RF9gQMmei6vZ60HtpEFcxl3PkJAJQBktO87BCYtcCsOY+H7MeoTN+JA6TTkObnc6cxYCaO1DtWlTIyuWbe15fVnP/vcL77/957LNTh3EnFn5levTXiucrK4g8SdX7UULXqNe3A6R9eqEXg3ItANcUcWXoxEF8T9l9+/hmpm3L7y2hM1cffXePnnJzZOWp9PPHGQR2aVJCuwd189CjyqSDiBNthrn0bjvXfCOrAJzG5DwTu5hwkHZJsTcdOB7yoBuXKPS5jeua59ShCu1rjpHwWj0d5wCnxzT8qhzOXKFve5PQiCCMHkIUhmw0mOxYTPfAONJ38UraEEoshg/qgIsjV7ETEZ5vE6WfPsn37xyJ23fmGo7+tWFvf82a/Hp4ysrp7nusoPI+67bwGr18Fp/fVO6HI0AhqBIyDQLXFf5KY87WRxE3HPhHHbq58/USdg6a+B9ZVluz++MV3407hZ5ajLJ/Hsqma02AaiEQux9B7U/uE7kM//GUY2DQN5dWAIJUjx15hdi5eI22Nc4SZLoatPC8h+PL6X/J/I292/TZu/aLOZl/dYkTfzTlCQ4IKDUbY0Uh4iSbCTLsTI/3snDoUrkWQOPnl6FKNDDJv21WACmvHK7369sbap4ZTVv/xlW39hORDlUHBam1m9JjmlajYRtwpOI1e5iiqXyK9agpa7b9XEPRDg6zI1AhqBwxFQczRtAXb3FCmzilzlp1yExCf9BCzuGjclYHlEETe77dXPn6yJuz/G0+LFb4Y2TEj8wiyLfXry5DI8/HoBz27naClwxEI27C3LkPnFl4GDm8AdOhzEDTYLHgVRzItWJNxOZzYck6Dtu+rcHWaBLGzFryjaXK1ywzAYbNsC5xbEiElI3vi/sCefCjOXx1XVIXzsBAM7sw7aavfgiXvua9m/btflbyz+1dJjEnGAH1bEbcxcnZw2ei4Fp1Gu8iXL67Bjr4U4JWBRa9y3AnWDcMjIALddF68R0AgMQQS8uVfFGtHSqiLucpe4P3EjzBnTcPk5ceWEVZnTHliDqQK3rf6iJu5+6c07H14ykY2Z9tzMeVMm0+EcP13Rgqd2WMibYZQ6zSqlafYP31JpTZXDmqKzh9pFqU/VWjod6k5bvN20qzJaBetz30XstA9DSoYLR9q49oJStTesrqUJ993ze2xetvaXmx/65TVDrUlBeb64dGl4W9vYV5LTR82vnjtSE/dQ7iwtm0bg3YBAD4j7inPiaj4uEreD21dfd7Je4+6P8fHzx/92IS8b8dipZ5wQqZPAD5bV46m9YTAjjBHpPWh56Mdoe/4+IFevtCfR6+1d/SHl0crwRpF3tq3rWDcgrQoYF/8rKi+9Fm1WBNWhRtz68SmYAGBPWw73L3kGT9//xzWhZnnmzufvzh6tlsH6/os/XhreOnrMS4lpVSfNme+mPNUW92D1hq5XI6AR8M9kPpLFrYibXOWNAK1xTxPs1tXXnfzNoY7esMic9pO//e2y0mTp789YuIDvTAO3La/Bi80J0KHv5XvWoumebyP35gtgTisYExCiT6vWA9pXbpwarXWTR8C1usFMSLMCxvQzMe66RWgqG4mxZhO+8/GZOBnA23ngl0+/jPu/94N94w12wY7nHnIju4bipY71XPdSctqo02bP0xb3UOwiLZNG4F2FwJEs7qtvgDlzOjoT9xRHfmPNl065bajjNCyI+4fPPH1TZVnlt08+8QS2tw245cUarGhLwpIc8fXPoOnXt8LZswFcZlS2sqFL3LTYYij53IBHAzBS4OVTMOrz/4ls9ckYGUrj1o/OxOkAdtjAz596DX+84/uFSpb52IEX/jJ017mJuP+4bnliWtUZc+a753G7FncIcSn0GvdQnwm0fBqBdxoCRyFuY8Y0XHmulznNs7g1cffjIPjmE098f9ykGdfPnTkFNVngBy834oVDFsIGR+z1J9F0960Q+7eDOW1gXA5Z4nYh8Q4gUSlOibhjYCUjUHr1V2Gc81GUhlpx80ercToH3soDdz2xFk/deQcqZfpzNcsfu6sfYe3foqRkH3h43YrEtKrTZ88LEnfYI+4lOjitfxHXpWkENAJHQuAIxE25yik4rTNxT3bEote/tPCWoQ7ssLC4v/zYsz+tmFb9+TkzRqE1D/zq1Va8cMBAWApE1j6J5nu/Bbn/LXAnpw4PGaoHWATBdjcouIlgUJJC5AP/iuTHrsGIVAHXfGAKpjBgRyvw+yfX4+X/+g7K7Ybb6lc+MWS3KdCxnh/0iXt+FRqFa3FTrnI6ZERFld+rt4MN9QlBy6cReMcg0BVxh8oRUVHlN8CYPhVXnpuEYbingz3yu9WYJuQtr31p4aKhjsGwIO6rH3z6Z3L8zGsXnj4ehgAeXJXFil0SESERWv8Umu6/Hdi7ESCLm7EhS9yeva3GRHvKVQ6EYghf8M+IX/YVTJ0cw2XnjlCby9/cJ/HC397E1l9/D+PQ8NM9yx//4lAdUO3EPfr02fMrA8Qd9vZxP66Je6h2npZLI/BORKBb4n6f2g7WFXFPlbh1zXWn6OC0/hgPH/rlk9/dUTLmxpPPmoPxVRx/3+RgxYYMSqQB681n0PC7W4H9G4E8BacNUeLuGFSuiNvd882BaAqR934aJf/0RcydU4mzTgpj7dsFbNuRQf2mnTj4wA8xKrPn7gOrn/mX/sBzIMpYtGgRf2XuP6xIUHCaT9wv1mHHvhASah/3Ek3cAwG8LlMjoBHoGoEjEffVN8Bd4+5ocWvi7sfBdN4PHv/6Wl51+6jZUzF3bgn2NYXw8tpGxEQY5vpn0HD/LUDNFiDfojKlDUlXuZ/+lBKq0Wlg3l4Fh1lAvAqRj30eiYs/hQULRyCV4nj+9TqkmwFr/340PPhdjC3s+8PeVc9dEcgr048IH3tRirjn/ePyxNSqosX9+Iueq1xKFF5dgtb7tKv82JHWJWgENAI9QqAHxH2FT9wNtB1sNaYKcduaL506ZJck/XYPC1f52bf++QvrQpN+IseNwuRZCYTiJXh9bT1C+RCidP72fbdBEHGTq1zSGndvj+ns0TA4tpt84haG2sFtqrSogM1jYGUTkfrUzQid/kGccmYpdr1dwFt72mDJCIy3N6P1N1/D1GT+gW0r/3blsQkxcE97FvfyxLRRhxO3kCisehyt992mU54OXBfokjUCGoEgAj0h7nOSMEzgoCbu/h87p97whys2lUz9vZg8FdbICCZMjmDzxnqg1ULZpudRe88i5A9sAUQWkA6lJet/IY61RP+4MGGp87lDsGETcRtxGGPnYfS1t8CZczomV8fxxrp6tGUTMGwJa+8GpO/+Ok4bb/1y5d8eHbLZ09w17jfIVa6J+1jHin5eI6AROHYEjkLcXAWnpTRxHzvSXZew4Lp7znojMvHZ8NxTrGyUY8b0MPbtbUO6kaPs7TVovPdbyG1bCWY3A9I9mUtd3jkf3q/FwtvTlfsHfh4HolcWN6V1c9e2yeKmg1CElYQ55UyMvfYbKMyag3B5Art3NMCwUwjbNgpvvYzMr2/C7DHGnRteW37DQGF8rOUScX/gT+uXJ6dWneGvcRdd5d4hI2ntKj9WmPXzGgGNQE8RaJ/o1f4dlT0jVI7ogosQv/p6GDOm4vJzUzBNoKbBjSqfLnHb6i+dol3lPcX4SPctvOk3U9Zh3DPGzFMn5cJhjB4ZgmVyvH0gj7Lmg2h9+MfIvnAveKbGPbEzQNzF0zcDiwKUcJ62Y0lQ/nB14OfALx0zBsZNMEedG+adUiYgzQSMs67EmMs+j/y0yWgVJtL1aUQLYcTyGaTXPIfsfbdhweT4zavXLL+jP/AciDIuWbzYaDNmrkhMG33q7HluVPljtMa9N6L2cRcoOO2+W/QhIwMBvi5TI6ARODICav5ngFWO2MkXIXHV9eAzp+Gy85IwLJe4/3LvalRz8/aV1+nzuPtlOJ32xR8nN5TOfNSecNK5diyOWFRgRGUJdu23Ec+2IL9yCdru/TrQ+rY6PpMJ9/Rqn7TVOdxK5xLq8I4imSviput4EDdlO2Uw1AEoDEKlO2UQoVKEP3Ebys67FJnSFFrbBJxcAVEJxFtq0fzi48j94ftYWD3q06+uXfHbfgF0AAr559/+NnIwftJLqRmjT6SUp4cRNwWnURChPh1sANDXRWoENAJHREBN+gHivvIG8FlTFXFzIu5G4NF7VqOamXes/NKJNw91NIdFcBqBmLr+T7+UUxd+Jh9PIY88xo6rQG2jAEtnENm7Hg2/+BLkvteUq5zbEqbnJi+QBe4Tt2Rg9H2Rrt0TtF0bfeBPFKOaLK9uAQM2HQQ7fjZSX/gZnOmnI8cNFOjUbQeIyCwS9TvRtPQe8HVPYnoFe98bb6z521AdUP/82+ciB+NlrySnjZo35wQ3AUsHi1sT91DtOi2XRuCdj0An4k5eRcQ9DZeem1AWNyVgIeKew8w7XtLE3X/jYfy///6KxpFzfutUjQ9nDY5EKoECgELaRmn6EOoX3wbnxQeBfDO4AxjSADmlBWVSU75xOkuTzmVtt7jdo0jc3dQDf7k6EudSnQ1LOcsdowThc/4JqU99G7XJKhVTR/F1zAbCThbx3avQ9OAPMdLZu398aezMl19+fufAy9m3Goi4axLlr6amjZpbPX8kGgSg1rjJVS48V7m2uPsGrn5KI6ARODYEjkbcDZ7FzbXFfWxAd3p6/Bd+Paa5bOKT9uT58/LhlArsYlEDIg+kClng9UfQ+OB3gJrNYLYDJkPEjpCwITnFb6uFbWWJK1e1cleTT90zuPtV2s6FueFoqjKDZCPpTaBsCkZe9hWI865CLS9RlrZhc+VOD+dbIF9bgta//BhzRrA/R4z8ZatXryZdZUheRNy1yYpVialVc3ziXrKsDtv3hZFQ28G0q3xIdpwWSiPwbkCgp8TN+B0rv3yydpX315iYtOi3kVxhxK8ax8y9ykmNR15I8DiHyAvE7AKqcvuw455bgFceBvJZMGGCIeQSN8urhW+VHVxFrlFMN4fkeVe8AQ8qp4NFyEluksnv+sKtKDDnfRj7yZvQPGo60iwKaUtwhyPsODBbDsJ+/l7Yy3+PqRXhr2x88/X/6i8sB6KcS364OJqZVL26ZFJlte8qJ4t7+96wypymiXsgUNdlagQ0Aj1CoBvivuzchFrjpn3cao1bW9w9grPHN11yyWJjxfjCJxqqZv8gVzmz3IlFaRc0DIo3EA7i3IH9yl/QSJHLjbsRsm1wwSA4Q4EXIKWjgta4pGjysLK4wTMDRtyUepWuYBa3SCQKO+fAZlFg5BTEP/o58HP+EVmTFAwLhTYHJizEkIV5YAMa/vgjjDq0rn78qNApr7yybkePwRqEGy9ZvDia5jNfS0wZOWvOiaPQLIBHl9GxnpSrXKCweilaf3crmBecNiSz2w0CbrpKjYBG4DggECTukyiq/AawmVNw5XtTKm75YL3EY/e+hjlcr3H3e2+Mvvbe6vyIib/OTZx/ejocZ+AcJnfg2HlwHkOiaTvSf/4R8sv/DCtzCJYowKGAL87coz5pfVtyCJAbnaxgj7j7cYm7u1zpFkW7S7K1I3Ci4xA68ULEL/8imkZPh2PnlKVt8gi4ABKFBuRefggtj/4PpiXsJVs2v/mR4+EXOJYOI+JuM2a9lpxaNYtc5UHiTtDpYJq4jwVe/axGQCNwLAgcRtzXg82ciivemwLjZHG7xD2bmd99+csn3nQsVR2PZ4dNVDmBMeazi2KtbMr1csaJN+ZGTS+R0oQj8+AhDltEEBNZRLYuR/OffgJsWgaeq4c0OGxuQNI2LIfomta9qRfJWV5Q7nM3SK1/rq6Im+pQqgIDCkY55NhTUHrFV2HPeQ9arBiYLAAOg5AmeCGLitadaHnkB7A2LcuOL4/fuGH9mp8epwi6PoPw4bseiznlE15LTquaqVzlDvDYslq1xp1Ua9xL0UIWd/2mwzwRfa5UP6gR0AhoBHqCQHfEfUEKjCzuBonH73sNs2B8f+WXT7qxJ0UO5j3DirgJqCnX/OSUvcmxvymZ+555ObMcOelAcAEhIjAMiVS2HuaaJ1H74I8gG7eAIaeiy4kY6Z8bQ06L2uSWdpOh9CdxBzsz6C43uQmwEOzkRCQ//gWE3/NPaAiVQRgmuFMA5d0TQiJeaIC9Zikyf/wBKnnr6+PGVn7qtZUr1w3mIOlJ3Z+967HY3ooJa5JTq2bMmV+losofXVarXOVJ5Sp/QhN3T4DU92gENAL9j0CPiHsNZjF+58ovnTRkM1T6wAw74j5v0SLz5W3RRcaMM76OiQuQhgXGGcyQiULWRpgLVGVqcOBvDyD/xK+B7D4wp83bqt2+g9uNK3evgSRuZYFTljaKGi+fgtgF/4SKCy7FoehY5I2oOinMEDk4DvkBHKRqN6Du4R8jsv7ZzIQxZXfG45E7Vq9eTbu7h/T1ie//taRu4qi1qemjps7xtoM9+sIhFZyWVMFpT6D199riHtKdqIXTCLxTEegpcRv8zpVf1MQ9IMNgxmfvHLGlDk+FLrrqJCcxEnZeIBJhyGezMI0QTAYks7U49OAP4Kx8GFbbXmXVEkE7jMOULmkXAm7zgdjLTaTNGAczQxDlMxE+90qMufhyHDLjyCACYYQgbImISa5ygUgujcJz9yC95JeIiOYN46qS/7p169aXBwTEfi702p8tju+qnL46NWPMDMqcVu8Ajy87hG1F4l6K1t/T6WC+q5wE6Mfggn5ujy5OI6AReAchcCTiptPB6slVvgazOP/+yuu0q3zAer7kym99MjPp1B9Z0xaW20aJu92LMpEpu5WhhDko278eNY/+AoXXlwLpGkBSdDlTSViIuG2VBpXWvemJjiRCf3VFK1SD2j3mpVZ106dSshcqSMKQ9BeVz1X0uGNEwCrGIX7mP6Dk/KvQmhiJnGXCFjakGVEBc5aTQTybBtu+Ho2Lf4hwzRv2+IlVt4ncqO9u3fpEbsBA7MeCL1m0OFSYP3l1YsrouTPnjUG9w/CXFxqwY4+FJLNhr16C1t/dDla/VdXa86jyY9mrFzhloOhfcVPOur0b/N7v2e6e6e57f5T0d5m9lcNXhLqSs69t88vs77a5b13/9sFwwksrrP049RyxKNfjSWk0PcytJEpOuhiJy25GaNZM/OOFUTBToKZBYMl9b2AWzO+89KUTvna85OtrPcPOVe43dMyHF8UOlZd9z5x+6r8Z4+eHMwi7SVk4uaUNGLaNMplGaO8baHjhIWRe+SuQPgDYGXDKpibc9W2DcwjHLk7hxdM3KVVqp/eLwFL5Wlz9gHKpwKIodWaB7HnJBExBMet0VwQ5VganfAKi538EqbM+hpbUZBUo5xgObApIMw1lkZfk25Dcvw2NS3+HtleWYFxVeEVpPHb5+vWv7u5rxx7v5z57113WgbLqlaUzJ5w0fc441AsDj7/Yhu27OeLIwl79KNK/+w64T9weeR89b92xTnJdEUTws84E3plUOhPz0b4Ptqir3/vwvbe1MFizq/10JtbuCPFIGHQutTM2FFTZPk3IznUGvusw5or3dSWTf2d3StTRMD7a933A2FPh2xMpdqWQ9ddY6OPbSeRDGSCLJkWn37v93uu/rr7vS5nFZ1xj5TCZjrXMolIdxLtvmDEKTPYjmSiHhhlD7KSLUX7ZLbCmzcJHLzTBwzYONjhYevcGzDVj3152XfXX+1bb8Xtq2BI3QRS65NZ5omzcXcm5Z53RFK0EiyUhBRGoAelIGMxBkjvgdXvQuPIp2CseAXavhimawaUDymNOW8qU/e2lRCVLmX53O5tc6u5Pelm8pGsue9NuMsp0BiJuSubigIekSlsqbQMwKiBHzEbs4kuROOv9aDbL4YAiyG0Ig8FRwWhE8jZKa3ch8/c/ofWZh5BkzQcnjS37p7UbVi8fTr7kRYsWma9Uv39F6ayxC2fNH4u6PPDki2ls2SFQagjk15DFvUgRt/9ek9V9NFvQzX7Hu7SXu56+VU68w6a24kD35rogXfuT9UBO1YfTYcdku0f6ng6n6YoyyFsTpL4OeBylnZ2n/yNNOS43By1a5ShyL1oOCtjORTXLk61L2h6CfdDeRGqPiyu18Vj6rXuKpTHddf93r5KQTK6nsLfqw0CoOcHR0E/q6VHb5h4b1duL8nWQhLSlSAJWCaInXYTSf/waQjPm4tIP0JKlxL5Gib/872rMNaLfeuXf5/2/3tZyvO8f1sStwHrfVz9iTTnhJyNOf9+EZiuFjG2ofXlmOIRcjjKEcoQME+WFFhhbX8aBJf8Lh7aKoRmMsqo5DqTtQEpym1NaUs+cpk4WtF1MEDWrl4Z+cycrobZ2cW6Bw3N7U+Z0ygZDgyRSBT71TJRfcBms2WfggFkCxmNqrzYTQu0tFyrVio1U20GwNU/j0OO/RTK9P1tVGv7Gll3rv3+8B8Kx1rdo0SL+96kXvjDqxFnvmVJdgRYBPPNCA3buZiiRAunXnkD6gVvA67co7GhSLE7+3la5LmUgJYqUJI841OQlOaTn+nKVAPrMvc8/sNU3TNSkQs/7hkHASPC9Z0f63i2zo2HR32X2SA5v9g0aM8csRxdluo3twovd3ezcCc93G1697oOiMkAHHnnGanB8dYenp0z0hTD78kxPyN5923qugB5rme3KY89nK4OZEJLmbgGY5CaNI3rSBRhxyY0IzZiND7w3AScENLQAj/12DabZhVtev+G0RT2vYXDuHPbEPfuSS0KbDpR/Ojz/3NvN6jMqsqVjUQC5vm219gwepsVsRDgQslsRbtqF7JqnkX5pKcTereC5JpgiAymFspzpJDGy2t3c5kK9XC5IpIcTcRuewS1VoBu55ukmcs8jnARGzkBi7tlInvlh5EdMQhOPQYbCcASZ4gzcDMHJA2FhI5WtQW7NU2hc+hsYh3bkUmH+wIhE9IbN+zbXDs5w6HutUkp25v8+/+yYU+edN2t+BTIC+Nvz+/H2bsJdIr3uBaQf/DZY/Wa1PKCsRcXcPqv6dXdyXdOyRqcZziVp1+4o/u6yu+q2dhJvn1lUET5RFW2q9imtY5ldkX17nf5s1a3HsEj2QTn7UGZXcgY+Y4ThYUqJV6eC0QWk3Ybs5NnsQs6ulaeAwd2FDeqX7/70lKdAH3XAa6j2QWDYdcDLxzv4fXdt60LJ8xWhDuOLSLizsumXGdB8gmM7ONb8PupOGT1MeQp0anfKwvEq80j1BMdeZzk7jsvullg6apcqu7TqPwZpkEFnQhgRRE48FyMvuQ6JOfPxvvNScExgXx3w2H0vY0Yh/fX1N1347b7PhMfnyWFP3ART1UWfKDmUKfu8VX369db80yvzJeUocAvSovzg3uRFuc2FjbgsIJZpQmHPFqTffBmZbWuAA5uB1jqg0AKINjDhKMPZtwrbXVPkSHcnJ+WON0LK9YLUSBjjqhGZOB+hmachOr4arWYCWSsKmyLKbQFm0Lp6HuARhG0b8ZZ9cDY8g+an7oHcu8Epi4T+WllecfNbO9a/MZxc5ME5YcFPlz3hTBh78fSTxiJRGsJrr6exY1sGIVhoWbcc2Ud+BjRT5lbfc+GxqQLbn/U6+wID/sqiyu6xleKIIHP5L/QRXGrtPtGA6D6rH5+XrvtaOjjw3duO5oc8ksiHrT8fpZ3B2aCT/lQ8xL6zTC5Pd+/37Uq+odwHHbwNAUCC7qFjHiZ0uFFgbbiD2e5rNt73RY2zaEG0197FcOkgWlffd+7XzgxwrM8c7XlfwL7IUVyu6cmL4XVkcc3DO985FAevXoCyD38KU88+BXNmMOyrs3GgVmD939/E1HzdzZu/9r47jrmLB7iAdwRxK4xmXxIPV078v8aU2TelTnlveVO4DFnLgrBMQFKWNAHDFrAcBnKfUGpRkatHtHkPxO71aNy6FvauN4HanYrEmZ11rUI1+VEIuTeP0nojJVMJxYHyKkRnnojS6jMhx85HLjUJmVAKtjDUuokaM5T0RQXMkRcgi5DgKMs0ILfqCTQ9dw/E/rUYVRZdk4rEP/vW9u1rBnBb+QAPJWDu95b9eVso9rHkuEqUjqiAsKPYtasVlhGCXb8P5turEc3Xq2AnP+BJucDVGlR3M7zhkXpPHH5BNcKLRu9MKsokD07IAebpqoqeVnskn2FncuuuTF/8w74vrhx3Aqndy9BpCTrgavAeUUX4Ho5uXOH+rYc5Qdote1UKdZmKC/HL7Kbvum3nceiDznX3uA8CK8hHUmSOaaz4D3enlXWhDSkP00BlnBjwqaEfKnBjXXz9vifrObRbyKCTGIWtgpDJA5tDGLnkCBjTT0DZ5CoYThsO1raAyxhaduzFxOy+m3Z+873f7QeBB7SIdw5xU0rUDy+K1e2ruTY0Y+7XKk49p6wmNgq5cAIOJTkBg8EN5G0bEYrmlgKODZjMRoznEKI16kwr0gd2omXXRojdbwGHdgG5tNpjrU7zilcAo/Z9+qoAACAASURBVCciNHoKYlXjYJWXgqdKUbCSyIkS5J0IChRyTkvlpgQTNqyCQNgh4s6DsVaUtTWgfvmTaH3mQaBhkxw/NvFGWWXFpetWrXtrQHv6OBQ+4etPPrg/Nf4ys3IkbGaBswikpGUCCcYKiLAcTIqmVwqzv2rtz//dkVPPBXeVAXLBd7eFjBSGnpd3tDu73dIWaNvRyvC/b4/W9j7pQxk9rau7+/y4AN+J4XMzuRxpCSm4Fu+6IY/P5eoHXVcYjHjvqTT92W89rTN4H21J7f1FilJfgrN6X9OQfILiirxtvD2Vj3b5OKygYp4ogonOqZDSQp6HkCFvKBPgTgZchBBywsjv24Mp9q6bN3/jbG1x9xTk/rqv6qLrSw7VHvwMxs24fvRpF43OlE/k2XApcrR+7diwIgacAmmuHMIIe2uibiQyRZoTgYdFDpbdCp5phCxk3BPFzCgcMwYWSUJYlECFI8MlHJrBJAeTBgzBQUvdtnBD2cipHrIdlBQcWIV6yPotaHjpaeRfeRZmy55saVK+WFlV/pWNGzeu76/2D2Y5M7751/u2h8ddbYwejzyzwGABkgLxJJSLo/MEHGTRrhi16Cbsy17uLibHI7z4rmdFXxqB44FAb7Ueb2z29rHj0ZT+rqOb91CpLEp5OzzU39vvc1jiDaUfUcCwd26zQlGRN6WfprIoyNgGdyxYtgH7wNuYbr9908Zvnq0t7v7u156URwFrextGfixnxL7MJ514MmYuCBcSIxCOlSCXaVX7rom0JR3EWkzIQr7zvNrj7UY9C3AKZhD0twGD3ONEyI6jgtgoMpz+KXWOkq6IglpDpwhGZhhqD7glHUSdPGTtfogdq5F59QnYm1chbLc2x0328Mjy1A837t64Yaif/NUTzOme2bcs/c0mY8y/mOOmIs/oWBV3a517nirhy8DIdOv1dfgz6hN/Pus8oam/D7dO+mKdHUnU7iy3vtYTLK+vZfQa2k4P+M7bXjhxj7XKHj3fn1j3Z1k9Er7DTUQ8pIjSvyOh3Llkd0tqf1xHGls9T4zULkl35fWlrG7bR5Mybbv1bvAD91QgoU/onfCUNDcrW9t/yg0QVp4LZUiQAVcAkxYiwkLhwC5MLuy4Ycs3zr+zP3AeyDL6MosOpDz9WPYiXvbePXPbHPuzhdSYq62pp6RSU+YjG0rADkWREQVIyrTGLTBB1iF1qO1qdUTI7qq4tyxIrl7avmEXTxQTjMFh5BOnA0wEuJAw6TPam2xyMCeDSMsBsL0b0Pra83A2rgJq38aImPF21DS/F5eRP22s3XjwnULa1HEzFy399XZr7KcxdgoKjJQi750hr4Tyt7qeid5c7qTg/1MqczHhQ8ddzJ4bXMVf9d8k1xtZ+/vers507+86OpcXJO7gd13FEvUPjQx0i4Za+X58R0+iuALE3s1SwZH64EgE3d3E35c+7b4sWrbqGv/uZAsq5J2fDIZUtO9kCOxr77TbRKnvkiuOJre54AUIaYALE5KOgjYdOBbl3jBgORyFmj2YJvZct+Xr5/xkqI2art7ToS7jMck3/6JPlBws5C47lI3ciLKpM2Mnngdr1DjwWAQiZKDZ5hBmyt3qRWvZFH3OOeg/2/GCaJQ7nDbw28qdTsSgNtmYFrhhwKItgo6AadtgTg5OWx3ydTuQX78M4tWngNodiBgiX5FMPl2SDF+/efPmze8kwvY7qPqmh+89VDrjE7mKUcgZpkpGYwjyXPhpbLpZo/M3dh/2pgaDeLqIBlLrwL4rjBfXr6XSpA93rweD4g6zZ2i73hC7jjdx92Xd2stbNMSQG+rieJ6oXon5Ll7fVgTs5s/wrw7b45SyTrkcOu6LpyVOSpDF1bvtoMDzajcQExGUGJRRLYdW5NU5kRFmIbNvD8amt39hx3c/+LNedc0g3PwOtrg7ojl14UfH14nIl5ozxkVy0qxp0QkzIvGxE1g+UYm2UBI8FFNZ1Gj2V6sfHoG7fnPXraW2h1FkI/fc6QVaHwEsuwCjrQVW+iD4vg1o2bwS2a2rYNTtkYaTS0ejJRsqkon/sWJlf3zrreUtg9DPx6XKGVf+6Jv7zRH/GZ48xSiYRNxCrfsb5OJSEfq0J7trUbp1X6rbA5G+gb1HHcPbPOvE38/dYeuIW6eSoRsTgJS1d/XVxW6jo+HRpxirYHcerYJ36vcBAupxE480U/fWTO7PsqgB/Vhecb26K2C6S/3bxb3tvgrylJKh5cAx8pRvE6YThVGgOd2GHaag5RAsaaJh5662ZOuuj9f84bqnetwvg3Tju4a4Fb6XXGKM2M1PaG51PuJI4wKnpGReaMToRGjMZMMqq4QRS8KMp+BYYQjaf01r4WpCoyh0112rfjppGIUm2OkWiJYW2A21yO3eBvvgTmDPehi5WieCtpqSMHu9rKTsSSsSXbJ+6/ptg9THx63a0Qs/dc7+2qY7EA0vAKfzVtXeOY81ae8q/eskjsorGQi+Mcjz4bhKVAeS7WRxB78jb0ggActhoeNq+cMr74i5tf1ZyJPpaHt3fdmLbehqzbJDe928la4aEUDCDyH3kgcU/YWe3EfyBlB7SMssxnz79XVFq5T1Q2mgtEexXSEqem1Vxe1z52Gh7sW2uLIH5XS9JkzhrJL8d7lXzFUP3DER1Ma6H6NFb8xRp6o+0lcxhr47GXx0ela+n4UmOBQOW5ymmA+yDjoXfYQ2ut0VzC8bkKezYus15UhOpOIWTHpHg0UdZdAXT1kKwBXUed2srO4WT6ECWryx4r/j6mVxEwp0PtmpWCTJExif7vvifusNUUjunhbli65C9cnwUj4g93fyuqlx7i2dcVoKpeXPsOeQk7S+KUCeVeJ2Hr0PvOKLWHdn+rhNmn2s6KhvQx/LHdKPTZp0XmR/uDBRpjOzo5HI+7Is9D7Hikzk4RLLjKYgSyuBeDlENKEC2JhJ2dcEWMEG6F9bDXjLXti1+2G3NEKkm8AzTSLK7dZYSG4zTeOvIUu8UJ5IbFizcePb/RZVMqRRBRYsWGCt3ZE/hefSH5NSxrjJTMZUzkHOuXQoN52b0ZGWJLzGuCawoiYhhMNNQzp522CcSyklhRIQe7XTiTcxSghlt3DObfW0+qMjQO6fKnctYFhMOrbBlf9ZhZQq50m7R51iGtxC3O1krKAmHtcS7/I9oScoHkLagva+Sc6YMupVua7XJuC8K06mhQBpt09sqhoiPVpa8B2D0uQGl4KWcLz9Dz5q7S1ljNZ0uMlsCqQMznHtk5b3KalRzGTCLlgwTQlBEZjqNB0X4w4EI/xjlSgJQntSWjd9YCdMhOSmxUQ+b8K0AE/gwGzrTa8U3akYQwIGzaLt7Q90XXtiYUpIyJmwHZMz09cGislyO/GS6mfOjQJB2FHGDkoMK3pXhGPSiFSroEpCf8NbZ6WCxhqjfYw++3SU2+MGtVWYwluFY4LR6ipRLdl77eqrOy5sGriMBgiHUXwvgqO301CmF4jZwjFpbAg14NVr5Cf7d/F1y/R+5UIEifOwMewqLNw0mMgXTBq/Xn952WG6nGwk58xRYgcDT1TgqUeV5J8WTHCDGUJQ+Lb3/pLYrpRuPSo7pfrTI3qD3mMOrpjWT1PZQcGlN5MqsoUwvHeEslq50X7qXaaYJW9MqXFGQTXcVovYVKY3IdA0pHCk8c+cgoCZg0QbSkf9GQdf3d5ly4fYh+9K4g70ARt3xhmRtkOiQko2MV/IntOWsc+Vks+CRAUE4sXIz0IeauO3eg0lEAqBc9FmOnZteTK2FiL7VIjhJR52tlWbZuaJrVvJL9MzLX2IDYpjFIdh0qQwbJuNc8lYjTHvRSv+3WGS4lzuoQ/of/SQ+qMnF904qRcY24HxrojgKNdOKv9oN5HLjamN+4N6Uf10ZOo0uD/pCv7uC6c+Y267dsr2e/x76Sddflm9aZRfrv9Mf2Hi91tPygtJIN/DeW2g+q038vYG36Fwb2/wPVZ5g+8rlUX9T5/Re1m8evveeWNjmveceld8pcVLMnGscg/88z0c4AMvyBCrgY0Zs6CCx/JzuONUSTsft+180jKEEzKMtICVM3h0t52Wb5WPD9evXr162HT4EMNZi6M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0MQ9mOjrujUCGgGNgEZAI9BLBDRx9xIwfbtGQCOgEdAIaAQGEwFN3IOJvq5bI6AR0AhoBDQCvURAE3cvAdO3awQ0AhoBjYBGYDAReNcT91133WWNjY+N87KSkqqqZCTCI/HahtopzS3Np2Qz2VG2sK1CweGAMKSUBuemnUom1oejyXWcy0N1dQ31hw7tbW1tNTLl5UbrNddcUxjMDh3Mui/+yq/KM4iMjaWMlkkpYGy8lUWyB2DbpjQKMUtKyU3TlI7jSPpp22kJRNDmpGUYESW6bdvSjJsSWb8lWeQAmI4l6ZOCaUvLtqRt2dIsuJ9ZVkFm6KcdkvR7IRSSoUJYFgoFGQqFZT5fkPlIXqZYmTAMS9SjHtFMiXrWvzLxrCxpS8h0OiOTybRsbi4rft+UbGDjAewGkPI+rytvkRX1o2R5+QEGTEN9/UH1LiWTDcx/try8StbXt0pggwAgFi1aRD/1pRHQCBxfBNiiRYuMiRMnmi0tVsg0mdEq82GZSppNssTZtC9tbKuXqcZcSlhOYfvWn3yAppwhfb0riXvx4sWGaZoV4XB4VkVFxaxUKrUgZEWmx6LREaFIJMQ4j5umkTAMIywZDICBM0AIAcd2IB2RzWVzLUKKTO2h2uZMJnMonU5v27lj96v7a/a9ZVlsy/XXX3+IMdaBHIb0SOgH4c759/v/vVXGvjJ/3riVsytF85SSXEUSzTGThRiQDNmOY5mGwQr5HAzDIDylaXIUbFtyxl1idvIiEooUCg59xuBACiaZkPQT7k/OuAMOx+SGAGOQUjoM3AaDwxmzAVng3Mo5wskb3MjZjpPN5+wWx5FNjiOb/z977wEYV3GtAX9zyzatenU37o1qMD0xPeSR+uKUl0BCkj95JeQFSHtJ/qAUUkghCWm0FBJKbAg9tBADBhuMTTc2YBtcJNuSLVl1d++9M/P/Z+69u6v1ypYsWZbxXJC12nunfTN3vnPOnDkjhJdyPekJIYVwXGkYTHBmCGHCE470YjHby2Qcz7Qs6TqBHOaq/pcu48KWUe4apojHTSEENxhsE07alJZpWFIYgA3TtKRhCFEaTTixsmRGCMONxUw3Hpf+mChNAuiGECWSCyEdlws77nCro8SLx9u9NWvW8EWLFgn1gh5m42gYhqLOQiOQRaCxsdGYMOHYEsMQ1dFo6Zh4eXRyvCJ2jBOLTe6MJryn33QrH3uhZd62DolKr/Mj63/xnhWjHb7DiripA+fPmz81GjfOnDBu3IlVDQ2nxeLx6kgkUmZYtsUMEx6pRgbUbx78GADoxwx+RyXg63oSnpuBZAzplON0dvV0bG1q3rVhw/ont7y1eSlzxRNfa/xak3rwMLiOvPSOa3oiDf/9wfce2/Tv82Pt41gmXi2cCtuIJKURMbiUYES0gpBVjARG0DB/GNK/nMwajEkBKeluHnZZDEkgkpROZec/I9X/9I/C2pOMOVB6O0txiG7JxW4p2S5Bvzl6PCl7Becp7nFHGobHuSGkNLmU3BNSelLC5cJzhTAcMFLaPY9x6XHT5FQOPBcWbKq6YRjM9CSzDZtZEQMWs6KGENyke9QsCyYzTBMG46YZYep70zAYF5CepGIklZH2uEwJiF7hil4BM5V2U07asV1mci/jCe54QkRiQhDRmz0GQ2mRQdUFZOJcRBNJEfeESDlcdKc8kazOiNbeXlHbMke0LoTEkoK0i/bMa5GPpTzcBNDD4FU9jJoo2WIJAyu2RmozZknJ+NL6iiq2oCppvafbsk/c7BnRPz7dLZe+3FbT3dWJhszWM15pPP+x0Q7QYUPct9798Ni6ZPSi2srS906ZOnWeGSuJu7ZhccaUKdYJSHpXGtjSyrGjI4U0BzKcg3seTCGQjEdRX1mGseVAfRIoM4GIlCDNMCR2cA4nnfG2bdnWsfypFS+vff2N+4zK+B9+9H//1z7aB8NQ6zfrqw9dscuqb5w2tVp+6J0Nne+eYiWqIS3OGclEIPWRbMXFBl1/ks3eBijd6y+dUGSuLkU+0i9aGvRZsb5P8gHR+8QPpkzaApIDjDR4x5PS4UCagaUF4EgBT/hNobyoCqYBWKaBCGewDQmbARYYTEPCkkTsEiYZbSBhMiUDkqinWkYijCcZHEFDTSItgV4u0MulzEjBeiWQ8iR6haAfQUOV+2KksADDlBCGsuv4FgvJBIRnCA5pOJ6LtGTocjKgfLodznszrtntuOiloe0JiAjVwoDJBMgWYsC2FWhuBly6cAwbmXQm7ZiZmNeR7vU8U/C4leRdzmbB0qWivb0dVVFXtHZUqGWAZGW9BLYNaSiVpbjsrB0vq1LrVRe+AaC625HN7SnZXjlfLF6k8M9ejd8BWzMHbNEi4J/XrSZwMHZGl9/9jy8UjVcoEe+wEJ6HBPwoTtzYKA288zEDrXUGehJGWYnFOnu8vn1as8uIi6QpE7YR4RGTl9pWVbzUkrGEXRaBbUq3rKrGOKqu3LwgzvBOF6i+eY3Xe8eqXfFWxzJOmFv2hrvh2dMevujUllEMRVbJGe113O/6rVq1ym5vT43hsfgHykpiH58yoeG42sqkSbNRmzSwwwHe6uV4oUXitS0ZNO/sRmt3Crt7XLjChOsCBjPVnChpvmQSdtRERVkEY6oSOKI0grkNFuY2GBgbtVATYShhQJIBpuTgXGLda5ucZU88/9iu9p4b29z2h3/ReGnH21UDP/67yz69xa65USRslCU4Tj5qImqjJlgG6NztwPEYhCKdHKuGozAgsgCa3LTsa9SKmYJxEH4mqs197jNIaF0jvCR9Vno9pFD/+nkp6mRK2RdMgkuynAj1HZhfR6XUM5MGAXU9BOWVVw3KNfzTr2V+PYP02WfoCeI2nmdlMII2GIrKSTGgDPNzpXItJXLkUAhLIS5SVSqkpKCavlRCmAeSiwRMU4kNnLDws1UYEAw0zH20VToppYCQYJwxyV0XnAtaggD3XM497nEjYgvPl3jIbUEylQRCSiGpTnv0Wogr8wUXX4AiESsQwPwMqElK0FKVlFIwMr8IvymhaSXs3qAPwxYzxqjzac0kioxgsC1TSNeRpuGBuyklWZmqZtT6QIbKmwqFEYqWudr7oyHX8b6jgn+fGhx89rvNFxdVr4TDMCipzxANlkB8W1Henfz3wP+eUb4Skue6WfrLSlkMVAX7iriEIVfjveAiY1X+JdSrQK+Sr330uadMWtnn1TOBiSuLH+WnIKNuy8sgHMTqJQnKDMqiInwMQ5cP9X6qcgxmwDAsxjkNryjjnmfYdsT0SE4m25ahXhLTYP4ngwxzZKcjqRjMf4Ixw2aGIQ1mkl5lS8HiCljbjsZlLFnKZLREmjt6WOTxNW3odTzMmVOLGUfYy3etfv5/7/nQcav2BG50ffO21bgXP/JIeX1Z2fti8fjHq2obTqytqynzDMY6XOCNNo4Xt/di9SaBtTt60ZICuj0JzgxIMwpJupQwYApDmXWVMmMCniHADQH1ckuOGM+gUjoYn7Qxvb4UcydEcez4JCaWAWNtiQSpY1ygrS0jVr36Wstz69b97Y3t22/ZjM7nHmtsJGv82+liC3/x+A/MyfMuF0lmrW/qZu2dApybsDyOmGRwEQVX02YwNat3lV52UnbDyacvGavZxFcpA6wKyTqP2On1DRgjNzvlDfHsx74zFL30zHAUcdMVzjmhYJAj0rAKPk8UznMqLc0URPSB+b/PNEkMxMNlglDvpkqRMh40MSDbsLnUHJsmvKBoyjZrSiiYgwsn5Cymiib9MhR6aqZmiiH9S0kLPsyhJKAMEH65xJqGZYJs/B6nYUttNEH6Dlmscl2TQ70IZexzrCvMirTJJzMGeg2Jv8Phkq2qqoLfmPA7btjwBK1J0B0BJsk3xYVlG8RoOWEu24uG/5wSJGjMBQSuAMsbp6r84D79zocswFMNwYKZNfyuz1D2B1ufK8uLBWgJX0LY4/IFl+LTeP99sLfeGTwl+O9J3iuc/WvvoyAUdPuI5oFwJzwOy7ZIWiQeBidvFyUJ+aPYHyq+TBNOHX5vqBGixhGTphrnFuewKT2NIYukPxeeZcDhGYxtKMOs8RaOm5HA+s2Z3t0vrbr64c++81v7HKwH+YHB99JBrvC+ipdSsn88uXJ6aWnZf5ZVJj9aV11ZE03E7U5m4LlmgWUb2vDsmyls7WBo92w4wrdi2gaRtQuDu2BeCiLVA7erC9xzFEnDMCDjMcTLy2CXlCqJnmyp5DJlSBNMCJTYHBNrGOaPB86eXoET6iMog0DcMNCTcfB6U2vqgWUvvrZ+Q9Ofu7q2/emuXzTu3ld7DpX75D+wetyZd89+50nnjplg28teddgDK3bCsysgUmkkOIdl2AFph62iV1eZfYsQsz+rKcIhpSOYA/yJWakgoUrs3/cpxp9Ig7thKb4W7Q/18N987dgnTTcnIIRlBeWHaYPM1WSgkhSzvgbVyNejclpU2Kbwrk96PqmGOkf+XO77ABgytATktPjshN/PGxwKFVmrRL61QNUxh4nfrjzSVSp3qMr7jplccKUNKSHHX9gHp0WFAmzz1bP9G7s5QSCfEFR7skwd5JxtR1Zl9/tQcatvJeM07kwi5UCoUm3wR5ZS7bO/DSj1TBFkIaj9CY5DnD77YB7o6XuUnXtXiuPZfx36I3TfntJP7+xHk3wCLZRUgvz3KiMEuObBS3mREzA5r9IY81yXHD1B9gah+i4oJxCoaN71R6Ev2Pm8H77AJiTN74bvV2OTMGYyZCTg0JiIpPHeEyuwcHYUcYbMbfe8HnGatv7i8f8967L9G7sjl2o/umnkKjfYkpYuXWp1RirOqyiLfXXSuDELqsuSsW7TxJoe4I7nOvDEui40d3B4VgIpMttacSQYQzzTBaN7F9xdm+Bsfx3p5rUQ2zZAdrdCKtImtzQbsBMwk5UwK6oRrR+P2JjpMBpmg5dPQNpMKPqx4cLwujGxwsaZM6vw/mMjOLZEIMJ74UiTtHt5/ZInO59dt+4vbqb7u8uu+UbrYNs5Gp9fuHSpldxsL5t63LST5s2pxxs7gD/c3YRdbrlveWjdhPSbzyLutAWvWahh5tl61cQcajw5ps6asANSZqTp0P+G4ZM4mbilT/B57FwAky8g+GQQCgs5nTlr2SvUXtTs3vc1yRciCvtCTWLK9pyXJu+jVGQXGu/zdfZAEAk14pzUoUz5hdO3X07/I4Hc+/JNvDkLQGDZzAJFQpGvQYZE6Qs4vtk+1GzonmmRkMvguI5adrAstZQfCB++MKXyUP6GQ5ta8gUZ37qR329h3uGMH+KT0904d2HbVDf/Wc/jYLTsQavjZHFQSxP+Mok/bnxtn57e12p4f8btgb6XoXiZk9VyQlt/vL0340p/UO8tTX91Hc689o5H8fFBpB2NRuB5LlzXQyRiB78jACdVKe/FCEztqs8Cq1HWUqUWpUhTtyGVAJBBDD1wEIGomQJj6jEQJRL/86HJmFENtHVA/OaGlcYk07pq+aXzvzbQvjxYzw3t7TpYtS5SbuPSpbEj7OpPTqhMfnPCmOrxVRWlrF0wLN+axp+f3IHVrSY6UA4GG5bIIMJ7kOAZpLasRXrzWrgbXwaa3gBSLQBvU1t1mCTH5FCAo/UwW6UnP2FpxoF4AzBmNqy5J6N86lzYFWORsaogY5VIeR6SfBdOmWDi4lPrcPJYA6UWQJuLXmpP46rbHuTPr1j9B7Gz45vbH7jmkCfvRYsXR3Znxj4zcfa4Y447ehJaehhuuq8db7XYKCEz5Uv/Qs99Pwe6NhYoNPmT8CAGVK5jChLlmW6zbBcSet76dZ9UvqlYEXofW7RPYcWN4oph+9o6+61TXmH5M2PO5u0XU+xtVN/lzOu5eSur2u8JmsqLLEj56o6/luzXOd8cnJ88vwIhmQSklsWFWDQUZsKF7L5r/77KuxeVLt8HIb/4/tJkcQ3qnr+OoPZ65BN3oDHT17QsoaqfdR31zdx9mhyuQ4RCQD9TYr/tydP280mFBFASFNS1F6FD5RtaOPJXw/PU0EDU29NrYO/WqpyAWkzQKfwuqKeqc/8WsGDxpK+FTAm2BWlCf4aibQ+8VNXrVTBO1Dij8R46ZND6CI1XKiP4Pvteh/CG5Rf2IaqYLwAAIABJREFULbXFBEwLkGQ57QTMcrA556L8vZ9HfPJYfPqD9YjZwI5Wib/e8hwmgv/gpa+e+M1BzEQH5dG3BXF/+aaHSpzEmG/NnFD5hdNnVCVryxPY1Avc+dJu3P/iLmzqiSPDSpQEFgFHrHsH2MbVaHvhQWDzc2Dd2wHuQEq1GYzkc4CRM1ree0fjiByFAjObiwgkKwHMmDKjo6Ie9oR5SM45G3LifMiq8eDSg8V7ML7cwgXzkvjAUQnUlxrYLoE73tiBm294KN3+8qbryjo7r9yx/Kej3pNxbyO0cfGayGPdrc+MmTv5mPnzJ6HNAW66qwNN22IoE2nwl+9D990/BrrW50Dtb24vLGjQo3R/4pz0N2GH3+eRdHZOHWgD+iPu0NqQl0+xLAfd/lDgyJ/hQq0ynCwLhI4BTT95L0Roet+vug2osIKH8rXrgRAREWfeYnPgpNjnpfYX9fNMq+SEuL8NGkidipFxSOxhfxQj1Px+HEg5+8pzf+sx2D7orx5he/LbUsjGff9Wr0VRc0DBmOwj/ZLlK1iG8jeJQBpliM6+ABX/dgni06fhokU1agrftJ3jlpuWY24y8cPV/3v8N/ZnhI5kmv0dpSNZx72Wtejni+M9Vu1Fsrz+Z/925vSSY+stvLkLuPelbjy+djfavCgkiyDCJErcLvDmteh88VG4a54A2t8EWC8Mr0dpCEG0iwLVJ5xJfUcI5UqlzGzk+EDKB62tkMODAWGVAOVjYU5bgJLjzoc98Vg48TqkPYGxVgpnTI/irPnlqK5neGanh7sf2oqXH1nVbbyw8voZDSXfX/NQI6n6h+S1qHFxZMe4+icbjpxywvzjx2O3A9xy1zZsaU6gXGTgvXwfuu65CugMiHt/7HgDRqYfQlWjfS/3+uNhf9Yo0Oz2g7QL+bRPnnlC4l7auS+6zd3P1z58QWa4X/b9RGDAvZh9cL8qTonyEgZ9mPs2cNUffG36SVFsfAwXyeaPv7dDnsUg3PtoUiN4IOMgK6D5y1G0uZEWp5TNymSQZiVis85H1QVfQGzaVPzHR2qBKBG3xN/++AzmJCJXvnD5fO2cNmzvRZGMFi1abO6aX3fuVs/8OasZP+uchZMR6cng8XVdWLPTRoYn1CbbBO9CIrUdva8+hd5n7oPX/AJMrw0GOTZw2hobdGzWvOObAv3/fIlcrUyS94PygAjmcCFADubk+qKCszDaD87A40mwMcfAOu5DKDvmPeiN1QHcQtJIYWJDF+YfVQ+HMTyxug3trRlkXljV4axb8fOpMXb1a09d1XUgMTtQeRNxbx8z9sn6o6accMIJY9DpALfd9QY2NSdRJjjcNQ+i6+6fKOIudC4LHYr8xdLAjLuH63BQc4V9oKmGhJqfptjbnV03DzTxYopDPjD594sAlq8bhdPN3r4rpP0+WRZTOgq+G8h8VVhNX8QMr5wFoj+9bn91sMFSSjG8QnFqb3Ub7LglwbrvEkdub0DofRy+28G+BmVrG7ytpkBAGGxF9fN5Emv/5J2VnUO8ig1Y9V3OJ8WAUMRNlwqoZUYAqwaR2Weh8t8+j+iM6fjoh+uACNC0DVh842rMi1rff/7rx/y/o71b9mdOGDVtWvjDpZO3piPX7o7VnrubmbBLSihsBhxhw5NRMCOKmOhFYuda7H7iZvBXHgG6t8E0ibDJwcZFlLxPs3tafYcGeuGJjOnfwKUJnKib0FJMnbc/x98dk1XkLNo2ppaqYkB8IswT/h1VCz4Op3IaepgFIdtRVsJh8wxcYSPlCBWlu3PVoy3WW899Y3pv819efXUJxYM5pC5a4960+4gnJxwz5YQTjqtCtwvcdudabN6WRIk04LzyCHru+hFYx2tZ4t6X4W1fpLCv+8V0k2yafJ+4LNJ+Cl9cI0/ucEoPU/nreD7BBNaXIC19V7gyWCz1ngS7b0XCn87C1hTq3HS3sKSRGTrqdcizRfRnk9iXoFNI3IX9OljNnp6n3utrWi1Yd1fCnI9T2Ot+r+pr9CKQE5L2JeTl3haR9YJQjmp2BaJzz0Digi/AmjUDH/twPWwLaGkC7rx+FWZb5nef/fZxV4xeDPLH7GivZZH6nfvlh0rejCe/3SJKLkmXNcRlzIIjDTBh094VRchxmYbc/DK6l90Ob+0/AWcbTNr2o9wcJJjwlJYcxmHy+denEzVEAg08CEgRbIUJNO5g5Kjtroblb1MQEjZFuOCOH2rDKAGiYxE57r2oOvnD6KyZjRR5HBsCEQqCxQy4gqniS3Y3IfPiIy/HOjf+V9eyXz91qHXJpxr/GHtt7MwnJx4zff4xx9Wg0wVuvet1bGlOolQwuC8/ip57roTRsU417YBayotu59kXon01p0Klu7iEOzRNtjiJ+3pgPnntq+bF7xejoCHI6fnrxdnP/jYc3whC3ulh3f3v1daxoC/63g+MVkEaNR6y6XPvX/id3769iXn5CPjPFTetFsFEOauFfV/g/LR/wOtUBwiBnIBVrIA9zWS594jUMBLDBTyrDJF55yD+nkthzZyBT36oBqYlsW27xJ3XrcQsy7xi9bcXfPcANWHYsh3CmzxsddivjBZc9czHNnTErumJ1VTzWALc9CAYgykt2MJDOe+AufkFtDxxO7w3VgBOOxhFxwqikId7cH0DGoWTorkhCMAQWGP7zP9BgArfTzS72h1MEv5mFX+SEiqupTK7MUt5oCNeisjR70HJqRchUzsTKWHDUo4WBjyDApIYiLu7gU2rHO+lR+6sL+3+760P3XhIrXeTr0Frouqp8cfNPXb2cQ1oJ+K+exOat8ZQxhm8lx9RxM26QuI+kLpNYWiU/Je6v3KLhVPZ19AcvGF1rzkqBixWj8GXk/9i94t04ds/2C4ZaSvxYOrXV77eA/ZcVr6FzSdvsqQV8eDf1zDQ90cGgcH0fyD5+jImzdoMFjx4ZhKReecjdsFXEZsxA5/591JIW2Jzi8CSG1ZgJmPfeuWK068cmQbtfymHJHGf+K2HpzfJir93mzXz3JIqpC2SpVzVQYYnUCs7UNLyMrbc9Ru4zS8DmfY8gd1R4UhJ06bIT8HOzdyLm28sKzKx5fbGhlsx6HUvth83NNUFIbZKxsOeex4q33kxMhVT4MBUgaC5FQUoopORRjTTitRzj/ZGdr3x45Nk5Q8ee+zQia5GxN2WqH+q/tiZx86eX492D7j1zrewozmBUk/4xH3vD8E6R4K49/+F0CkHgcBIzx7565phNftb6wzuFy4sFG9duG1ruB3WBoGlfvSAIODP0r5gpk54tEoRnXcmEu/+CqLT5+DiD5eBRyQ2b5e44/oVmCbFV9d+9x0/OSCVGcZMR/rVG3LVT/v6zZWt9oRvbxM1X5J2FTKRKETUgscpsLiJhHSQbH0ZO+/9LcRby2Bkdqqu890UyHHBgUXBJEKHhWKevUOupZ9BLggFBXywgeQ4YM57MP7ci9Ebr0O3mVTObMrhjUIDyAySPTvQ9vCtTXXJng+3PPzb5cNUlQOezcLGRsua8O7ltUdOPmHOsbXYzYFb7tyIFjKVexzuyw+j594fa+I+4D2hC9AIaARCBELvD/8cAAtQxH06Ss+/HJHpc3HhRyvhRYGt2yT+fu0zmOZ5X1r7g9N/OdoRPMSIW7ITr3x04Vtu9R93m2MmSYpWxjiYJeFKhijzUNK9DT0rliDz1GKw9Fa1pu15tC87MIVRWMOgV0L3ogPpkpKNWEX2czMKxMbAPumjKD/5IqSjtchQrDWKA62OChWw3Va4W1bz+NYXrp1bzr/15C0/OiROFVvYuNQyxyWW1x41+YS58+uwmzTuv2/E9uYSX+N+RRP3aJ8MdP00Am83BPZF3J/4SCU4Efd2n7incn7JuitP+/Vox+GQIu6FjYuT283x39ghar/UYdfFFRGyFEBOaGYUZV4n2Nql2P3In4Bda2G47SpUon92jB9FKWc6y/eHHfwa4qA6loQGJfBZkNICq5iHsvMvhz3lFPRGKkEr7waFj3TTME0HlXKnrGl5aV1k57rLV00xHkJj4wGu4KBaU/Th+Z+71q48/qhltUdNOXHu8XW+qfyOjdi+TRP30NHVOWgENAL7g8BeiXtaoHFHAuL+/dOYDvnFV79/6jX7U9ZIpjmkiPuMXzw7c3Nv7MYWXnVqF0Uts33iZkgjFk0gsv1V9Dz0O3hrlgLOTtjIKKJ2/SMEw00iudDTkszndGMEvEmJu4O9YsKuhzXzXJSe/Vm49fPggbaJueAUYtUwUeK24cTqrlRqzaN/sNs2Nj5263Vk7x/VF5nKI+PPf6J67qST551Qr5zTblEad7DGTdvB7tOm8lHdibpyGoG3GQIhwfUxlc89DaXnfxnRwFTuRoAt2yXu+v3TmCrcL639wTu1qXy4xgEdpH6/9dTHmt3S33REasu7add8JKpWqi3moQwuulbcDveR3wI9zbCQhikcWIaBFBcQyrMwPGnJ9/pW685q3TsMdTpctd0zHys4nZJM5w4JDIkG2As/i9gpH4cjYmC2AUd6iMZr4bbvwMljXRl9c+kG562Vn3zitutH/Vo3BcPpOG/Ssqo5E08+8sQGtDvAzXdswI58jfu+q/Qa94EbYjpnjYBGoACBPhbWcI177mkoO//L2TVuIm61xv37pzFNZC5d+8MzfjHagTxkNO6Ff1way3SU/3p9u/xMKlGDbm4BkaTaPhOTDira12P7vb8EW3c/wCmEqUDclHC5hDBMcLXNhnzIPVjBuQCeIm46PIT2dh9YazTFOFfnHpgUHpWBmRHwSe9E1b9/HZnKKUjT+d90drC0EPVSmFcHHOG+znc+9+CVD914dWP/sTpHxxCjYz2XT3j3spp5k05RpvKQuEONew1p3Jq4R0dv6VpoBA4PBNR5OGq+z3NOC4jbnjYHF32sCp4NbNkmcCetcWviHt6BsWjxG7VbWjse72CR2VbtFKx5qw0CpYCIosLrhf38YrQ+8CsYvRuDU718mcQPqkJbs/xTbxh4HnEHYRGVxj3YTYKDax+VRORNXuR0PqxpMLjxI1Dy7v+Cdfz70cljSJgGjpxRjnR7C8pZGsdVZrDugVueT+7ceOqSJUtSgytxZJ9WxD3x3ctq5k46RTmnucDNf9+IbU1xlJFzGhH3vRSrfO3IVkyXphHQCBy2CBTTuCNzfI3bmjoLn/5EDRwT2Nzs4e4bV2GK43xp7Y+1qXzYBszn7371HVt7vEenzRlnvdFeiodXbodHschlHFXpFrTf9U14r9wDAz0wlDMarVwTVfrnCvtHxRFx+zu3fZrORXoator2k5EfRJXEBl+gMJgBYVbAOPI8VH7o69ht1SBmOFh0Th2m1zNs3tCCIxIS/7rp2pTcteP8R/5y/eMHuo5Dyd/XuN/1RNXcSaceeXyDIm5a427WxD0UWHVajYBGYAgIFDWVB8RtHjETn76wFo6liXsIEO896Xef2nhlSW3NNyZOTOLP/9qNh57rAkcZ4swE2/Icum/7b7CutSrsqNoWHRI3rWso1Zsc1fwbdLoXeaiZgXl8ZGIlBTHQg6OfJa3RU92qZiH5sR/AHXcUuOjBBccm8YV31WBHmqOntRN3XHctUps2//6Jv/zuvw4YuMOU8Tk3rHiyZt4Rp847vt4n7js2ork5jjI30Ljv0xr3MEGts9EIaAQGgEC/xP2uy2FOmdWHuO+9YRUmu1rjHgCsA3ukcfHiZHLMvIeOOmrWKSUxhh/e1YxHN5gQLIJS3ovu5UuQXnoVmLcNktM6McVNJv06XFn2z9j2oyeTok3r2mS6Vmd++Ue+HegrCA9pGwDnFA7VAIwoYI9F9NyvIX78+UjHIji+1sW3LxqHcgBv7urGPX+/F5uWP/W66I0cs2LJ1aPaXH7+jU8/WTlnsiJu2g5Gzmnbt8aR5BJ8zT+VV7k2lR/ogabz1whoBEIE9kXcF3+iFq4NbG7ycO+NqzA543xp7U+0qXxYRtBPbn/gqPLxYx9dMH9eTU+vge/cvQWPNkVA8cYrurei64HrkVlzF+C1Bu7ioS08ewRC7twfFYjF91gg4t6/o/z2o1lqjR2IMA4hAE5VMGzAqII574Ooe+8laItWYXZFCldePBnTYsCWlIeb73sYD17/x57Z9VXv+Ndfr3tuP0oemSRSsnOuW/5E3dFTT5s7v14FYPnr7RuwvSmOpCfBX9XEPTIdoUvRCGgEBkvcW5o83EPEnU5fuvan2qt8WEbQbx5e/flICX512oJjIi2dBr59fxMe32bCMj2UNK1Gz99/DW/r82Cyyz9EJDxMXdIqt28ep+M6ZXjednCYiC+NZfXwYalr8UyopIgSGCK0t5xJeAYDlyZglMAcNx9j/qMR7aUzMCHRgZ/95wzMpWg+jsB19y7F4p/8FAtnTvnPB2/67bUHsJJDypoipxl15mMNx844de7x9eggjfv2Ddi2NeFr3K/6+7i1xj0kmHVijYBGYBAI7E3jtqbMAmnc4Rr3vTesxhGZ9OWv/nThzwdRxEF59FDYDsa+/9DGX9TV8y+edPQ0bP//A4A23rMFy3fE1Gkv8Q3/Qs/dP4PYuQGMpyDp2M7sCUu54z/8zV5hsNMDu/WrWE8asNR2MAOeMs1zwz9RjM7tNiqmoPrC7yI95kTUG224+vPzcHQS2OACv7lrGe644ru4YP7cq+/96y8vOyijZACFUgAWo+6sx+uPnnbKnBMb0OEAf7t9I7Y2JVDKBbjaDvZjgPwQ9KUR0AhoBEYKAcXe5BxsQVKs8jmnKq9ym4j747XIkKl8m4d7rl+NyanUV9b9/IyfjlTV9recUU/cjY1Lra4FU/8ycbL50eNmjcX2DuDn9+/Ais2Wiu1dsvEBdN37E/C2N2GINIQYkRXrQeNNIoN/uBxFcjMC2YJisNpgpeOQeO9Xwea8G2NjPfj+p2djVinwRhr49a1P4ImrfoyFR9T/4dEH/viZQRc8QgkWLV5stu8c+3jt0VNPnXViA7ozwK23b0ATBWChADgvP4Lu+zVxj1B36GI0AhqBEIHAGTmfuMvf5W8HI+JOW7SPm+OuG1ZhUir1lTc0cQ997Hzu2lW2KI/dXDu9YtFxx45DTwq48f7dWL6OwWIZxN58EF33/wxi10Zf41bbvkbn5Zttgu1pdNicJK07ApmoQuz0zyN22qfRUOvi0k8dgfoI8FoLcPNty7Dxz1djToVxy8qld3x8dLYMoMhp7Wf4xD1zQQN6nIC4KQALBcF5RRP3aO07XS+NwNsagT2I+3SUn3cZrGmz1T7ulJkj7gm93V/ecPXZPxvteBwCGnej8XzNO27AhIaLF7xjNiImcPfDKTz9YgbRqANr40PovO9nkDs3ALJXRUwbtZdC2wS5vDMpYCqTfgSenUB0/ieROO8yTJgZw398uAYdHcC69Rk8+/AqNP/1ezh6TOTu9y2c/6HGxtF5Rjft415We9ayumOmnULE3e0Aty3ZgCZF3AKcYpX/4yptKh+1g1NXTCPwNkWgCHGXnXcZ7KlzcPGF1UgbwObtHHdfvwoTU72Xrb/6zKtHOxKjnrgJwDOuuv/X6434/8xZcDSmTy7H6lXAs6t2I57wwDY+jM77rwZ2vgYm0pCjnbgN2qImwIRP3BI2uBmBddynEDvncsw7dSyOP9XCM8/txta30ti9dgPSD1+F46vlsuNnznvf7343Oo/59In7nGX1R085ZeaJDegijXvJejTTsZ6auEf7PKDrpxF4WyKgCI7RIVO0wyhc4z4dpedehsg0n7hTBmncHu66YTUm9PRetvGXmriHZTAsvPK+Hz3ejq+VTZqEU06YhM6dpXh6RQuiMQHjzYfR/cCvgB1rYYhUsDN7WIod1kx8tzgGQedyk5lcnTJKnu42ECmBffp/I3rK53D8GWNhxBiefG49nK44krt3o/vWL+CUORXPH3fkcRf8+qrG5mGt2DBlpoi75pwn64+ZcnKocRNxh2vcWuMeJqB1NhoBjcCAEeiPuJPnXKpOB7v4E9XoNehYT4G7bnhWE/eAkR3Agyd9/e9feyaV/FFkzCRMmliDqvIqPLt6O2wmYL61FD0P/BLY9jJMmfZP/RpAniP9CPk0KuI2hAoOQwedUPhTYUXA4nUoOf9yWMd8FMeeXIM3t7bira0pGLIS0dZNSN35vzj3uLqnpo+Z9r7f/OaHu0a67gMpTzmntY57su7oKSdlifv29Whqou1gAoICsGhT+UCg1M9oBDQCw4RA/rGeWY179mlK46ZDRj59YY0ylW/dJnD3DavQ0Nt52Vu/PEebyocD/+Mvu+2iF3pr/mzUT0NFVQUmHFGGF9Y0w/CAyLZn0XvvzyCbn4fNe3wyHIXUzShWOcUnNzwVkjUiGFyKombFwCpmovx9X4E15zxMnVGFtWveRLdTAjg2YjvfQO9dX8K7T55w39Sxp3/ommu+mBkOTIc7jyxxH3XESTNPHJN1TtvSFEPSE5BE3A/+1A9LS8KVf0C6vjQCGgGNwAFDIH8fNwW5lmYZokTc77oc1hGz8JlP1iri3tIscM+Nz2FsT8flG391tt7HPRw9csJ/3fTO18TYh92K6RGztAyTZibx1vZ2pLs4ErvWIvWPa+CtfwK226b2SI9G4lZxyUnVNvzTySLchMMEPDsJo/4UVC76Muyp81FalsTm9VvAjQpEPA40rUbv3f+HD5w15zZLup9YsmTJqHSbn3/ttXaVM+/J6qMnL5h90tgccW+NKY1bE/dwvAk6D42ARmAwCPRL3OdeDjpk5LOfrENanQ4WEHd351fe/PVZeh/3YEDu79mT//uGaWu6ah+MTj5xajs3UXdEEtLi2NHchWRmB9KP3wRn+a2w3J0Q4EEg0+EoeRjzIKc0Im7G1fp2TBJxS3iRKhjTPoDq9/8PIuMnI5MRaNvZBdNKIu52wFv/OHof+DE+dv6Cn9/6t5u+PEpXArCosTHSUXPusqojJy2YlSVuMpVTyFMBQSFPtcY9jANKZ6UR0AjsC4F+ifucy9U+7s9cVJsl7rtvfA7jOju+/OZv9XawfeE6oPvnX/Kr6IupI+7uLJ91Xqa0GlYkjbHj6/DmplbEWQrOmkfh3vUTmJktEDIzOj3LKVY5HQtuCcCViEgDHjPBo/Uw3nkpyk5+PyI1dejq7IXrCLVQX+61oPuZOyCevxMffMfRn/zbnX+9aUCAHaSHzvvdyqeq5o0/ZeaC0FROxO2bysWrj2riPkj9oovVCByuCOTWuGn6tXOm8oC4P/vJWuVVTho3Eff4nu5LN16jY5UP23iZfek/f7TJGPO1TEUdDN6LSWPr0dzWC5dngJY1cJd8D2heBbAMIL1hK3e4MvIHEINhMghBoVgZOB0yUjUb0Q/+AJEjjgezI+jtSavAqNJLo6xnA7qfuAUTujY5J0yqP/lvD/11VB8yct7vVz5ZOWf8KbNOHItuF7jt9jfQpE4H08Q9XONI56MR0AgMHAHazUPeNPSzB3FPmYnPfqoOKQZsaua458bnMb6n67KNv9bbwQaO8D6enPS5v52xNTL276J+coXlSZTH4vCsCDrTKZR47XD/9Tukn14C8DZAuH5X5ewkebnnO0VRENKwWwfrLFVsCzwdWZIr1j9ClP4x/eXtoE50JhkzLQizDGzuuSi94JvwKqaAZ9LwHAqICjCRQqJ1Fbofug4nja9aU1lWvuDee6/rHTZAhzkjKSV793UrnyifOf60kLhvvf0NNJOpXBP3MKOts9MIaAQGgsCeGncporNPR8nZFIBlNpTGrYhb4N4bV5PGffnG35ypndMGAu5AnpnyucXlnfGqRzrLJp0gWAKmYSBRlkBvugtRnkJ026tovfPXQMtKMJn2DwhTzCkDbqY/hFpjzl4yHnwkR+3BRFwjs3dA0aocKoNIm6t45KE4QHq/OnebRf0Ty6QHyyTapnX4KFA6C2M+eBnaZpwHJ1oN9PTA8tKQXgaWkUZk7X3o/td1OHXO1GuWLbv/iwPB6WA9Q/u4n2549xMVM8edSs5pvsa9AVvJOU1w31T+wE905LSD1UG6XI3AYY0AU7t6pJVEdOYZirhpH/enL6ryibtJ4p4bVmJiuvPLG645V4c8Ha6xcv4l/4iuNfgvWiJjP+clGgxHmojGLUiRgS1dRJ00Oh7/K/jy6wG+2y/WNMA4B4QMzuP2Ag04UIVlNKieM0jiDs75DsQ5pWcrIUEEJ4D5mjeJAurcbQqyQkd4qi8zMGwL0q4Gm/lu1L7rC2irnAqXW4CTRtRgEJluxLxdcB67DnU7lnvj6kvPf/rpJ/85XFgeiHwaG6XxdP2zyypmTThl9klByFMiblrjJo17LRG3Dnl6ILDXeWoENAJ7Q8BXsug4ZXU62MwzkDjry4jNoH3cPnFv3ipx9x+eIeL+6oZrzvvJaMfzkAh5qkBsbDRmtB75vp1G9W/TVVMbelkC5O9l0aZoN4OIyZDY9BR23/sjuLteA5gDw3NgSTpvm35Izw2O6iZjtDRgql3f6gTvQV3hSV9hIrUFTZ31HejawXnf4SGivjHel/gMQ8BDBKxiFkrP+x+I2e+CZ5bA9ZzAqS4Gw+1FadtL2P3QbzDdbl1VXWm9Y8WKFalBVXKEH6ZDRrrOmrSsYtbEk2fT6WAUqzyfuJVXuda4R7hbdHEaAY1AsIDZl7gvR3T6HHzmomrQxLq5KSDuTNfXNvzq3KtGO2iHDnEDmHfJbVNb0vHruqqmn5mKNygnLstgkER6tonq3o3wlv0B7avuhiV2wnQyikrV+dcAPCV4BU0WFEfHN48PlrgpT4o4HhjfVS4iNJ2rHEOqDpbamX8SOFnULctAxqhF9Kj3IXHWp9GZnARbAAYTcKQAdw2UGinIF/+OzMo7+Lgy7wdvvrb6itG6DSwc4BSApadt4vLyWZMXzDqxPkfcah839zVuTdyjfT7Q9dMIvA0RKKZx+8T9aYpVDgrA4hP3BKfr6xt/ee6PRzsIhxRxz1kIXwUjAAAgAElEQVTUGOkqnXZJe+nUK1IVU0u5jJLbF6T0ICIW4nwX4ltWYvc/fge5fTUSZgrC8xRpuxQ1h1R00tClBybUAZvqGmxEE0pHP4qw1TGd4Rp37nupiJzu0W8OU0pISXVIgE08CRXnX4LMuKPQy0pgk0Ma7ekmEUJ4qMw0Y9c/rkH5zrUbausr/uP1F5etHO0DiYi7u33S0xUzJx0fEvetFPI0CMCi1rgf0hr3aO9HXT+NwNsPgX0TN2nc9/zhGUxyuv9v/a/O+dFox+CQIm4C88Qv/mn+hkzNTemqmXPSVjWkcv7i4Jahtokl3U44Lz6I9GM3g3Wvg8V61GEeHFGfuBmtZ7uA8GOG02r1/kVao7woqApROAcTHgzyFvf/gqStXlQe/SVdGJKM9QnI6gVInHEhYvNORydLKrM5Ge0lmfuRRkS2I73uMbAn/iTqkuJP5fXJr6xZsaJttA+khY1LrdiYkmcqZ048LqtxL1mv1rhLPA5JxP0wEfe60d4UXT+NgEbgbYVAAXHPOAOJs/tq3ETc9/7hGUx2er7x+q/O/uFob/4hR9wUjOX5tvgXuhJHfB91c2KOFQdnHMwU4FzCVoFL2tH9zN3IPHs7jN63IN3dkIYZRDAnwziRaWC73i8bNBEyCQyBRi3pqC+uiJs0bEXf5JCmxALStl0IIwIZnwBjwedReeqHsJuCr1gJSE4L9VEYmV6UyN2Id61FyyM3oqLllS1zptb/1/KVy/+xX1Uc4ZGnNO62Sc9Wzp587MwT6tDrAjcvfkNFTiv1ODiZyh/+qfYqH+F+0cVpBA57BGieJiWNnNPMUkTIq/ysyxEl57SPB8d6Nkvcc+MzmOz2fPP1X579g9GO2SFH3ATovM9eX7+lw/iTM+a4d/GKsXANAwZp3cr8HYXJOGLpVsgXHkD3yjvA2taAGd3KQY2oVHWi0oD9vduD3cHtG8T9/Wb+v8GecUXYAaHTueCS6uN7oPN4LeyZZyO+8HL0lE6CMNLKU04aMbVibrhdKE9tgvviEvQ8eYuYOL76z5VJ87IXXnghcJEf3UOpsXGp9XR9YmXl7EnHzjqhHr0e8JfbXsO25gRKhQBXGvdPlRWk8NIHjozuvtW10wgc2gjkadym71WuiHv6HHzq49XImHQ6GHDXjU9jqpv69tpfnPm90d7eQ5K4CdQZF/1uwVsYe5MYM2umFy8H435QEylpixhHwuAoddrQ9dx96H3mFti9rwNOL0AkT0RKe4vVVi2AOHYwV7B63WeN3N+vbcKirV5OGhFDUmRTeEgC0TpEjliA0lM/gt7a45A2y2FGAE5OdYYJcBulYifsLcvQ/vA1KHeamxtqqxatW/fK8sHU62A+u+jni+PdiYnPlE+feOTsk8agxwNuufU1NBFxc+Fr3I8UJ24lPOnTwg5m9+myNQJvSwTIxUiqoB4MBgOESfu4z0TirMsQnz4Hn/xENTJ0rCd5lf9xJabJ9PfW/HTht0c7GIcscRPlln/0+s93l07+QWzi3ErXpXVsMlOT/moqpzWKRFbHdmH36tvRs+IWsN4m5YXucU9tvYpEGBxnsD7lvq4dGMvVZ2V8D4iborbFTRIGGDKsBDIxEeacs1Bx7PngNdPQYZSCWTEI1wVjHkyLwfQkoi0voPux6yDeWs4byq0vbm9p/u1oHzz59ftU49JY65jEqrLpE+fSedxkKr/lbwFxk6l83b8UcSM41vNQapuuq0ZAI3BoIkBkTcRNtlGTAZyIe8YZiAfEffGFNYq4NzcJ3PPHZzHddK985Uenf2u0t/YQJm4g+YGf1Dlm5Q/NMbM+bpdPjPbSedcmg+HZYB7FX5GwzBQizg6kX3gQvc8/COze4juoCQeMdysP88Eqe0HMND+aaeBdHgY7tWwbnBtApBJmzWyYR56L5Jwz4cYb0CtNiIhP2rZaE3eUQ13U6UJm1WI4zy/OlNritpqq+OfXr18/Ks/d7m9AU4AczKlaWTXriKOmn1CnjvW8bcnr2KpOB/Mg1v4LPf/8mSbu0T4j6PppBN5GCOQWNJkKOU0ad4Sc04i4Z8zFpy6sgWMAm7ZyRdyzLP7Dl3502jdGOwSHNHETuMmPXTfX4WVXRcfMepcoqzZSyu4dA5MRtY4tmQPbSiPutiG14Tm461aAb3kZ6NwEyHYYkgKfFIehf/NtuMZN2jeVF0RKIy9ysxwomQBr+ilIHnk2jPo56DVK4ZIJ3zTUfm8mOaKMw3RTiDlt6F7zEDIrb/eS7talVVUll27evHnNaB84hfVb1Lg40l419um6I6cdO+P4evRQyNOQuF0PgjTuf/6s6Br33tqqTeiH2kjQ9dUIjB4E+hA3mcqNEp+4yat86ixcfGEdHJOI21PEPdsUP3zpKk3cB74HGxuNiufqj+62yn4fHT9jgVdagwxiMMwopCthmOQ65gCmRAQZJDqaYW16Fp2vPoZ008tAug2QjvIK93dm055scmKjfdeh01kYci10Y6OtYMFubuWeTh6LFqSRBBqORPKY82FOPx2p2Bhw2rdNeQquiJtKYaZENNOBcp5Cx0uPIr3yz9JIN71QGpFfObZj1+OPDT4mzIHHeR8lLGxstFB25pMNx8w6ceYJtUrjXrzkNTRvjSPBPXivP4reR34B1v1a0Zz6tXoM1hxy0JE40BXwpyL/Cj8X+y6/HoNJQw6W9A4UpFHf5Rc7yDyD85kGXvfhatuB7o8w/2Hugz3wGql2vL3K8VUyNZv7JzOyMkSmn4HSs7+I6JSZ+MQnGuBaFPKU4+4/rsJMg1+55qenalP5SA2Doy/62YyXd8dus6aediwSVYp8TcNWTmie2qJlAYYJW2RQJnsQy7Rj56ZXkVn3BLDpaSCzS8URh0GxzTPkORYcwRmQNjOVcwOROVPHctJ52mQSTwAyCZRPAWaeirqjz4JTNg4puwwON5U2Tzu1yYNdMAFhmojLDEpTTUi/9gS6lt4CpDe0VUQyF7b3Zmjr1yF50elgJ/3g8Sca5h912lGnVIIL4G83v4Btm5KI2UDqzYeQevA3wO71ufYpUg6sHWFEu+zdYEFCE3cBSYehf0IrEWEYHl4YkjkJoIO9n5dGkXQQWIiyJBJntEsi7Kvgfh8mL1bm/tQjf49H3vjICioDzXPwe0WCPaKDe/8Cx6dB9UE+ngrSEO8iGAeKQZ/DkQZaQ+rDw/mSNEtTrA0HgpZHaZHbqIU95SxUveNCVM6ci/deNAF0kPKmtxzc/5dXcERUfu+Nq47XzmkjOW6q3/+rBW1m/U/iDRNPjlXU2D3cgMtsMNsPvqI0aJfil0vEIxaYcGB2bIbZ9hq6Nq+B17QeXtcOIN0OeL2ApONBQx/yYNIyKfpaArDLYJRUwKyfgMiYmYjWz4JRNRVpuxwpGVG6OzMotIqAwYm0DXDhocx2Ee3ahK41j6L3ufskUlu3mpnWr3HObx1JrA5EWfMbn3ioo2TMueNmj8fYCRG8+sJObHzVA5cCmZYXIJ+/F0Zvky8B742Qwwknq3QVm4SJTPprxcisAIVz6oHAsm+eeyOhwba1/7z6WTHaa/P2D4P+6jzM7QwtB2Els4RZKJQEFob9akywNWUQg0BtHy127aX5CrGsJSTvs4oiFdRBCVe5tpED7kG9/EqPQBX6w9MibzQADpjpqHgZAmVA3VxUHn0appxwPCbNiWJLcwpt2zuw4cVmTDR7G9/61Tu/MwKVHlIRI4HqkCo4qMQLG63SsuoTUyz2jUjdpHNZzRQrbSYhyIwtSUv2YEqKcsbBiMiZrSKaRQSH5XVC9OwAb9sE1t6kTOjc7QWjl0JtGaMXxIBBQkByDHj1NNjlDWDRUkgzDm7FVVhV5Zhm2mp9ncKX+uFYuEpr8TTKujcg9eqD6H7lEU/0Nr9kmM73eNfuuwbVzlH68Iwv3vf3jV79B+yaOlTUJNUk0rZdQMgouMwoJ8Go6NyLM2A4HP3f/pluwfJFsTbvk7jztc7QaBZOJn1f9j1f/Zy2l0vZ9ykmaYd+odnar6iyzAQmOhU7QCmuEpTGb1to6Pafy81vxUyu/gScSxM+HqTLq5ZKvRcrdxB1oI8+Hj6e37qBGH7DLsnKV8EXe9YzV3f/kVBzL7T6+5S2Z6/5aYq1bQ8OzFbcHz179EHwXTi+9rzfdwEiH/eB9kG2iXlDI3+lISTufsTR4m93IMxmx1JeO3zA8nvBz5kzUjwO7qXmzwN89acEqKDWzIKh5n4BKW1wZoNHImCJCKrG1CGd9tC1qxOWJ5HevQMTZPO3Nv3+g1ce4CoPOfsDj+qQqzjIDBYtNtH26tR4supbXnzch82GmVFZUgOXyJsIW3JIcDWJkumckSMb97Vvm6UQZRkwkQLnKdXZRiDNEnHT/m/bMOEaMWSMOKSZhCdMcOUEx2GYftAV4dGzEZgUHU24MAyOmOiGbHkN3rN3Ib1phRdxWx63bX5ld/fuZftxzskgQRmZx6decs8tG526jxl1E9WyAMVfFxk6ES0OISRMUFjYvpNJOFX7E9Kew1GSFtHfWen7nBSKUUBxWmFKUwnMsOqRUAsLpusi98PwOyGthMTsT5t0V/mxZklHMAlDbU0pfj+faMI8KdZALk1ueg6nasq90FBejPzyxYtiafJ1M6WYFrBK/neFBuzQeF+sHgOpZzHRh3quv7YVp6ng1Nx+8BhIPfxe8cMW98FL9cGeq/N+nipe4oD7QI1IylzlJ33FYACXEkPy+oWyCHFXYy3PaBAKbgPMegCl7+cjI7nMVQRGTgAYUs3hyhjBGcyIrc6E4LQVNxIBzwAWHREtBFKtmzDebP7G5t99QIc83c8uH3qyhY2xpBTfSNt1/09i2gkNorQOLmnGpgnOaMXZC0zhtjJ9K/cFTlvEyKRiwYxGwMM93sGspiQ3ToTvv0ScmzAMWw0MyTKASUKBhAUKwsJhCYG4JeH0tCCz8Vm4z/8DcufrqKxktyVt8a0tW9a/OciDwIeOywHMYeJ/3nHTZoy5EDXj/Whw5BAiSOMmLdDyzXj9XHTkabFLCVj9EfcwtmV/rKQqeE9Qh1Ab7GOVLbDA9pl483zAiqUJg/FRLP7sfSVP0FjzRYbc0qifmS9vUDQ+fyJXj6jl6fw0wf0+Mor/XVHns/yGFWusikIY5llQj7CeBfVQhFdYzz3aNoQ8SdoJyxxoH4TiFPPPMCjWV3vm6QubIcYD6oM8f9e+wzdfXAjv5L4jAba/8ZMbK4G8GYjAShg9jC9h0LGLvrUTwgA8CdOmnT2B4kbj2TUALhGREk5rE8ZHdnx967UX6NPBDua4odPEdmzr/rcOJ/75kqnHnuhVTizniSrmWjYETVQUKIXeUkEOZ8rvEAaFNKP91kTa6qAQagFJ4f4PeZ8L8lKjiGeSwSBW4mSGEZCW6R9cYgC204GSdAuiu9djx5rHITescpjoWp9Mxn5z3Kzx1z322GODj/xyMMEcQNn1//Hn63eWz/isUVMH17URM0qATBoe7ZmPmfDI6pGNN1eQYX8LrP0yah7RDKBu+/1I1gxZJAfq+71dhapp4bP7uq+ep/j3ecsFfdThUAXL03ULHcmKenMX6IiFeRbVIQfiFFZYjwI9P1x/zV+TzbeyqCKK2QZCS3ChKaCI93u27gHY+8I4a4AJLT5+XOu9Ls1m79PLHvTP3pz5ivWB6tOAWItKfXnr1dl3I5AUixiSislXfmzng7jOPVIqf7+afbDzh5a0pAEmDAha9ydCZy4YLWkKGxFuq7gaPe1voc7Z8OXtf170s/2eL0Yo4cDsNCNUmQNVTP1Zl05pbfUusMZP+bhR2jDLrBpXZiRrwFkULjPUNi1pUCfTGrUEM2hNPG+xUP1BnU2mrWCtUr3fJMXR+gmto0iYnoMI74GZ2gGvZS0yW1bD3fS8NDOtmyKG+4/SuHFzS3PzM/txkuiBgmZY85188d9/vskYc6ndUAePx2AKWobw1CFqHiPzVB7RZUdegYk835KdXQvdm0ez0oOCQ1+CzyERqeJC1TZ/Mi7imV10YTjQeFRdC9LkOwrlT8x7kGAoYOzD+KsmuT6Nz1u3zBcQCg25hSyT117V/JDc8oksqFPYB8VsvXsYjAuFlLx6qFuBxJrdQtlfPfPq22c5IrRPh3UL2pGVF4Jxsod3e0E5IYP15wCWP+LzZYRwGIVjqdBjXh1UUWjUJwE+HHP5i/OD9MLPH19ZmPP7NXxHikzX/e+jDISgfQiXCq+8cdcf2e4jmz4TSb5gsTdHvKLs0ydxwfxUeK9wjBVOZ9Rn/g8D7QoyIDgpZKSkuTApRLarDKVq7vZSrajjGy5pvvFDvx7WifEAZHZYELfCbWGjVWvtOrI3ZZ3nRms+yKL1M1E2pixePQ4ymoC0bDhk6KY1bHIsMsl5LYAnK/EaanuXinhmOPDcDKJmBLS0zXq6YXbuRGbzy2DbX0K65SURkW1v2qZzv4yY/6i22crNmze3H4A+HDVZTvjIX7+/PTbhm9GGagjEYUiyXghwcgxRzq5OYLmgSa7v0PPXg4NzzUmIUiZF+i47o+a1s4A01Da93MSp/BEMBkFHt5KpmQIvkFWlT5m5ycr/tGee+XN3aKLOOVb5K9K5+u1JVPlr4PvqpD7l93E0onzzTZ65cqg9hY45+Thky8znSkLVZJC05BN0geAChkUWpL6EnkUoJOY9ZufQo5mSChj0zijM+59W/CL6R4bSCs5h0Big9gX59Zdn2H7/d19nvb3Vw49h7fce7f7wO5KkBBVpIW+V22+0D0GhPzg9R17LPm6+I2u4ftK/oEM+C1khIDvHFB/pWcjVlta+r00fGSmvb8LvTSXkFB95Id8zI4excqgs6Lvc0GH+K5vn+pEvY/jvboBc2A39CBW+mO0vMfjg5jsl+oUop8HgvvqlxoJfPxpr6ugmUriU1atvI1Wdg3oKRn5M5MNE9ae+pR9fyFSnSRoMhszAki46d+1EsnP9Z9ru+Owf9vW+Huz7hw9xB0hPO/+SaFNbqtbmiTN6PPu9EonjWUXduEh5tZ2srQOPxCCjJeC2Ta5p6sdUw4wmJaYkNEP0Io5umF4b0rs2IbOzCZltWyGaNkMgBSOz64WKSutm00rfbYt0U3NzM20VPIg2q5EZZg3vuPSTO82aa+PVFVGJuApKw8iz1aB1bgZTOaj1d/nkRGRLk7Y/idDv/uueP9HQ53AiNuhlVRMSWU/8iZRMZCRx7+tSL4Q6Oa6vtZS+z/8unEwUDQV19Oe8wlcqd3+fZe9BeH7awVgcBxJpjvDlnHZW0GQWCjh9650lteCZYnUPMQ8FiPy89k6afllhusKywn7N9emeRBrWJxwr+8I2/74v0OWEnoE4iPk+GMX6MjdAB5JPKAT0uyWsaEPIwYrKoSW5vuRa+A7kDxjlOJe3BOUTms+uqu9DclQ7ZoIgJfSuhJscAvKjVcVw8sr1hE/UlKdl+A56oZNcKPr4new79u2RZ/5OCkHuwjnxlKqsXC7U2MsJCz5JBzs26KNJJvCA+xkRcBhqIPDxYB6YQb5MUTBBM08a0nBBTmvci8EyS5BxuxCNefCcLlgy0RlPt5/X9EDj04MZTwfj2cOOuAtAZtNOv2R2u8s/sLszdYpw5ASUVtcglixDJGFHSkoMKWmI07GhBuN0ypXrQfZ2SdHWJFjHJheZlgx4R8rwUm+Wl5f+i0n5eGVp9KX1659vPRgderDLtCa86zKvte3fIeyEOorNzhiwVCxY2gCf2z0VytPSJAcDX0YmtZgit5gmhwgoqzgb5jWTFrCUGVMGIrmk5Qv/O6VxSwoOowqmQ9tJ+lIKNnVrODOQIJ7VNn0R3t9EkJsp9tBdAm8wvx1+A/zy9mDvPK28IHJJdu2gwHatqhDaWwN1UOVS8L4qG3egvobSQ9akW1zkoRwsU0BwXz2k+nKuukZ5EYa/1YwbKD+hJl6IgVI4TQkhA1MUOYCoabevkaAPayoJS+m56oDkcPZXJ0DQelOgFPm/aWZmaltGdrNyfteTASdsd6DvkUks12952nOeekcn+/iMEPBnoFdSPOIcxAVqXOjp1UeUzKmZyv8lMNzQgA6PpOr7QgaGFX9WCbTUoC7ZB3NKro+3/7dULjG5NaNQCPX3avvjuY8KzsAsK2A1SkkOtcEDJND62dKYpUZ7ZGv05U6LOiKPRrOU6+dFrzKtCxJOhD31m6fCS/ljX52WLEyFr0ERpwi3kLrzwAjr77+mYPReMnouEI9CFT67F11K2ocdNIjGUGjaCKRAqhAxufrPN9fQgRUybUDaEjwiQXu5yYlYjesEgATgpjlYD6e93vaE6T91X7/3Lwd7Dh1I+Yc7cWcxqj/q3BK7pHyMk2FT06413U2L8U5HRyVcN24YXNlbhHBJVBOSWb2GZXUk4nKzl9r1ekWSbUhbqea29eu79rDbDKQX3lbPNBqVU54sdZkRFR4z49w1ZNQyuONFEL53+e3NANGo0gAkmSWQAZKRiJMKnolnX1VOKnSgEAvmE3KEecyN0AvPmCuZQ04IpqR7KllMmXCZ5KZBv0077skIERYQpe+lnc0PQhBB+OzIDMkdbjODC/rsmCRN+N/nV13lTfnyuKfKSvl599dOw6AQPG6EuZbKF4YrDcfKWWJUfSNMyl6Vj0k7VwT9Te2OqbYUDhW/TmkQ1uqeQViYkmWcPYhbRgUjjA1yOKC9Mfu4qC6COyZiUcQzpionHwO/j+hceb+Opm36e/32kbfK15SWqqvjY+zj68hcG4P2RgUzrChHyi8tJiO5Pgv6OFsnw5Q849nMtEWa6pUhLHx81GAI6hviSY8PpL4oMaWdsWyFK3MkyxiSakOfwzqF49XvN8OL0rinuoYDWAlKeRfFYibZxBVWmC9Vs3CMKTilYJS/FbFcKaNMBnll340YZ/444Yzyot/Cy5iqyY4/HkJ8VXfROFJjzSZzCzOF5ao+C8afj1d4hbj56YQFk9419c454buWBmGSfd+C8WpYJMhRu6mmAUJBu1V9sp9T8FJGhJ5X7c84qs5pdZ9iaSQleoP0CVqPZl6IgY9PPrYJyDjhEWVUpolMlLGEVOdXqDpS29JIs4xkmRI1X2S8lMdSjujesZyUreIC775elhG+v8+Xd4TrM2qKmz9/vp1KTYn29rZasZhpCsFZj9ErTTsiUrzNrQWcV199lSaqQ6KjRw2wuiIaAY2ARkAjMCQENHEPCT6dWCOgEdAIaAQ0AiOLgCbukcVbl6YR0AhoBDQCGoEhIaCJe0jw6cQaAY2ARkAjoBEYWQQ0cY8s3ro0jYBGQCOgEdAIDAkBTdxDgk8n1ghoBDQCGgGNwMgioIl7ZPHWpWkENAIaAY2ARmBICGjiHhJ8OrFGQCOgEdAIaARGFgFN3COLty5NI6AR0AhoBDQCQ0JAE/eQ4NOJNQIaAY2ARkAjMLIIaOIeWbx1aRoBjYBGQCOgERgSApq4hwSfTqwR0AhoBDQCGoGRRUAT98jirUvTCGgENAIaAY3AkBDQxD0k+HRijYBGQCOgEdAIjCwCmrhHFm9dmkZAI6AR0AhoBIaEgCbuIcGnE2sENAIaAY2ARmBkEdDEPbJ469I0AhoBjYBGQCMwJAQ0cQ8JPp1YI6AR0AhoBDQCI4uAJu6RxVuXphHQCGgENAIagSEhoIl7SPDpxBoBjYBGQCOgERhZBDRxjyzeujSNgEZAI6AR0AgMCQFN3EOCTyfWCGgENAIaAY3AyCKgiXtk8dalaQQ0AhoBjYBGYEgIaOIeEnw6sUZAI6AR0AhoBEYWAU3cI4u3Lk0joBHQCGgENAJDQkAT95Dg04k1AhoBjYBGQCMwsgho4h5ZvHVpGgGNgEZAI6ARGBICmriHBJ9OrBHQCGgENAIagZFFQBP3yOKtS9MIaAQ0AhoBjcCQENDEPST4dGKNgEZAI6AR0AiMLAKauEcWb12aRkAjoBHQCGgEhoSAJu4hwacTawQ0AhoBjYBGYGQR0MQ9snjr0jQCGgGNgEZAIzAkBDRxDwk+nVgjoBHQCGgENAIji4Am7pHFW5emEdAIaAQ0AhqBISGgiXtI8OnEGgGNgEZAI6ARGFkENHGPLN66NI2ARkAjoBHQCAwJAU3cQ4JPJ9YIaAQ0AhoBjcDIIqCJe2Tx1qVpBDQCGgGNgEZgSAho4h4SfDqxRkAjoBHQCGgERhYBTdx74s0aGxsJF2POnDlGMplkO3bsyOLU1VUvGxq6vUWLFgnGmBzZ7tKlaQQ0AhoBjcDhjoAmboAt/vniWEdpuqFjZ1tNdUV1iQs36XF3rBVh40zTrDaZlQAMk3PDFZ65G4KvtUy2ucdr67Qs0eV53Tt27nTaGxsbxeE8oC655FfRNy2vZmy5yEyyS+2KmG318JTLkyzDzE6B9hw6iXRCpuIpmUqlZElJiSzrKZOdJZ1qPNLnnrKePYSizs5ONgZjVCbbsC2bWVlZmazsrJSbsAlVu6pkW3WbSjsHc7C9ajtra2tjVVVVsqGtQdLfxfooGo2KyspKoQWyw3kE67YfrgjMn/85e0ekxNq64urUoYDBYUvc1157rV2ZaJgkI9bRVjw6s6QkfrJhiinlJaVxKXkEkHHbsmMMiDBmGJBgDKbwPM+Fx3uYEL096e50y+7WtpadO1ele91XuOM2xZPVy3fufPOwJPETPnHdhz0j85FjZkTWH1FpJisjVqX0RKfDvVbuuo4lAEN4JpOMCYBDCI/B9AQ8Zb0wDMMgS4cQEIxJyQwm6aIXiQnGYMDgJEFJQelhMEOapskMw3CllFwCnEvJmfAETJvyYIaUBoe0LGZJykVSWib9cS8AE6bghuRcctc0WYoxlkpESzKu43iMMjIM6XmAbTNhWRYHmGualmNZdqomWZoxS0zHMAxeilIvYkY4L+XS8zz1U1lZ6QsfLfR/C0pLS4XjOHLMmDF9hJK33npLPUZCDP2eNGlS9v6mTZuy7+h0TMcbeEM9S923j+EAACAASURBVM+sWbMGU6ZM2UPA6erqkguxEFgIdW/JkiVYtGiR/M53vqPSXnHFFer3kiVL2KJFi/rMU+GzoEev8NMr/AusS1IGGO5tlvvOd4rPL1dcMSRL1XcK8r0iyE9bwA4Fyhl1dWSVZ/9oQrcsf79p2GNrop3XbL3vsqZRV8uCCh12xL148eJ4Twanxe3EeRWlyQUN48fPKKurLonFI/FY1DRt0wQYTVQGiK/VpCUlfUWTF4hHiFmYK8AFR09vBulUJt2yY3tmy5bNva27Wle27W5bJUx27+oJE15Z8uEP89E+CIarfid+5v6/tPHUf3zps8f3nDar1Ih7KdvklrAM22WMCUsSl4IRHUifEySkQX8pgE2D6FoyIfwnfB73nyT8FVmoD4qB1S3TNBSpcKGYRBqMEaNniYH+lpCMSNqXAHKEw6T/nGSQQghpmCYHpLBtS7ieJ0zDFDQOJAQYVUMJF0yYpsWt/6+974CPq7jz/84r29QlW5Zsuci9G9vY9BJKEiBcLoDhklwIaVxCkvvnkksnidII6f0ICSRg02JqICSBQOhuYBt3bIyrXCVbfbX72vw/v5n3Vk+yZGtlyZaXeXfEq933pnxn3nx/bX6jaS53PFvXNUtjmsMYbDC4OtNdqkrT4YH6IWqGxzTmcsbpG5oPJKjQ91R/8C/34HFNyi2e+NfzSCihe3Qhu8Aj2SV4hn53ocP1IeIa02SdHK7oD9Ncj3tc4xo9yD0SnKjDhviHOmb4f8mJLsGm9lAbHdEDTfwtW0lPyIvuF69EqA8eHBo0cafstXhOVEqDSc9yOOIHarPt1yN/8zwSzEAyHGjcNTBY4jsOQzzLPEY4aAKLoHQfT1fTRMm2a9uOqIcAlKVoBB+J3p5LcheYqemiXFeMhkst5JrooeZpckwEDiRcunBdjcNybCdtczulMS2Zdr204Rm256Udz/Vs1zFtL+K5yWQ7j8eBVIqxOIC0ltZisRhYWsxrOdfo8rjnRlw3nU4TBummpianpaXFKy8v9wLhLXgn586dKz5u3LhR9HkDgLFTp3KsXCm+JyGtrq6OK0tR31exyV9YcdXuw94vks2tw0rc2isPP3bD030v7cQ8+bYh7poaro0ffe98zTQ/PW7ChEuGjagcVlpWzBLRmFgK6Y216E1lgAXAFrwgVzCx9IuVDDAYQ0T8C5geYDocUY3IQr79+w8dwtoN653tO95661B9/VNOyrkTtr3+7WBGn/XRJ/+0s9654RPvPw3/9d5RGBEHIq4DjRliqRWMQEJRsPwHy374X0kfmaVZLnf+Rc/28F4ERdDP9FnQA+nY/gO+mJD5u7tipHBAvB/wFOD5ZYTLF+X6FWXzAglGCDlTgraJokjqCPU1/Dl83xHt9jEhlglfvszZLVoheE/MKtOllqzVbYm3lLv8YQ0VKQQZHggcXAwZmC6mGcFAElIGQnqtQ2NJT3GPgUQ4IfgxKXIIsZCmAS0NTL76tBTYLgkcHncAbnscLll7QCYjYUGSQlkgjPlTKWiqFLgYXGiiPMu2YbkcSddxWhzHO+RY1iHOWYuncUvjOnccZpgGopqmx5iuG56nkRzpOtyzPa6l4brtjoskd3hbc4vVYjltTY0ua43qre11byYdVBW6KGp2hx486L3wwoVeTY2YuVnDf1ImyQmq9IwvLas6iJLb9tvR9yRiLq/guyZuuPUdW09Q9X2uJpt1p8+VnMwH77zzLwWMWTNKi/NuGFpWeun0mTPGGPEYeERDmgFtNtDSytHUbmN/g429hzh27EvhUEsaaVeDZVlgzEVEdxCLcpSXFWLYsHyUD9EwLF/H0EQUQ+MMwqauS9XIhYPGxsPYtm073tq6a+uOHXseb2pouash7r15V01N6mTiMZB1z//c05/fWhf7aUVBMS4/ZwSufEcJimIMtuvCcjgsl2zgnclXLKL+d1KJlupcoPYQiXZ3BUSc4XSf+KgMMpqI1dsnXUlUQUFy3epKXrR6S2VdKon0vOGXE5C5sMT4T4vV2ZMqqDQjSFYRDOH3o8PQ7LOOMO+H9EW/8Rnhwl9SA9IOyjzWmHVH8mEBodPzIQEhLCxkYPb7IMbCb093bRYY+hh3gbZDD++m4ZmxDtEZI3YNxryLUJQZZ3/AwtMh85s/LqI/wsghx88flSNlHTFecrw7CYbhAQs/dYSkE2qFj1NHOWSYYWRR8Dwp72f+E8IAA/l0SNv3uLzP9jxuOQ7abA8trsvbPY+sEaKNOtNYRNcQ1UhXIJMTZ45Dz3BmuS7StsdSrsPbbRctre1oTFu8JWVrbWmLpxxu27bj2inbtT1oNuPcaUsnOfN0zjSX2ySsaL4rioPbtsM1plOzPc50z/Uc7vmWAoKDzERCNMlcDjxN50IMEcabjqvzX4CrgaQdsl5yOC4sjXPXM0T9JDSR/OSQIyvFPc3knpu2ZdscB+JfG7DJqKWTy6vrJX4E0+g3uktezDXIM8boe/rWhImIzrkOw2vXkY4UlhUerN33+Xpbvy5aPgTnnjbksX0rl31sac3Zh4/1zp3s33OauP/4x4fH5hXlfbBqxIirqkdXTCkbWhYl4mjxGGqbgc17mrBqVws27Xax/7CN+sMptFs62i0NlkMTQYPHbWG8JMunzjnIlG5EgVgeR3Ehw8ghUcysTmDWiEJMqcjHiBIm3jIS3F3HRcPhZry56S1r3Rtvrdy8c89D9a2HFz346x/UneyBH4j6z7r5kU/vaqv6jds+FAYsjBxZACOuo922kbZsYXgkt0PXSy62nZfkgGyJFH2zunhMrCNi9RcLZEYHo6/DapUk2YBm6V7f7O4TQ4cBPrD5aqJs4Q7xRECDtLXQdxoTFnZhWQ/IlT7oZBfu+E60L1g0Ogz8vs1GMp1ss3+n34+MOCA8BoF9p3v+6/S777oR/ez0JoeZJsDLX8xoZnJXEhfZj8WSSXO9owApfATtkM+Hx0AiI/HoLBB1XU66tIPuJjU0IH2h/AXeD1mPJN/gBt8UIVTV8AAHM0iOK41RiF8y0yvoh1QyO3CXc6XDFBOQfXj8Os/Rzs8L63tQZuB5oTb4RYpp0gWKTt8J1b6jBlE6met8G30HpvImMVaCHYUHwJcE/EI03bfiMOmV0HQ4tF5pGhi3Qd6TYOSFMSDUFYmZ7wcUGIIz6d4RkAZSjRgPOcXo9fUnfHAT/a0JCSCQWIXwLV1U4maNy9fHf3fJp0WBKGQmocpp1OklIwGAex5Rre65tkW2E3J9CauI/IN8McFL2GE3EdQvPTRiInSsMDp3PZOJBRwOETkzwDzd0O125raYiXhFstmq1PIYps2uSI6KJl7f9+rLt/7r++c9MRDrY3+WmZPEXbN4cWRoa+zqIeWF/zl7+vhzKoeVF5hRU2sFsPmAh+fW1GPphoPYsc/F/qSGJi8ivIs09uT+M4VXTFq1hH+TZrJngnMTHo9Ihxiz4CEJTUshYQJD86MYUxrFBdPKceGsAkypBBIi0gqCwHfvb+DPL1vT/PgLzz3Y3p781TN3/Xxdfw7kYCjrut88cW9s9Nz3FxaWsRdf2Y+NW+thJIpgkbzPJMkdscDKlUAuUGFt1f9bEoR0m3YiPLEkyFVIWEl9VU6ux6GFNUOS5AsPPOu0BIXKFEZSn0QyWphPChm9LVgogtXZV+tCVN1J8wxW6o71RQob0ssc0vmPJLcw/YcXQ/F8hkSJ5Lq0KTMJMmuurFM8E16+uxBuRhDqrm3+qt3JRhHgHhZaupCbLyh1Gjdfr5bebmp/xzPdEW/AMiRsy+Ht2l9BET7d+X3ycQ+U3U54iWrDY9AhAGTa2QnjUN8zXZXPi3KO0MSPnKI+82boRv4tybSTMJRh/aCfnQVZYYWn5zID6cff+IJmIH52mBGIDilEgaa2xE3E53Q1YfltyUwdNyRCh5ogLRSd55FsCpXrW566zOxgllMbwm+wNIV19J6TnZL5wrF4o0kYkaVLoYU+eyCyP+LdCEQ/MRiBrS4QPEmoMwHmwKDwD4sjYsTFG20xG5y3Yt7kEpxzQamVV2SsXfa3uhnpHVt++NLPL5TRm4P4yjnivvPOOwtsY9hNQyvKP33RJXOraLZR5NC+VuDJJQ144pUt2LzfQqtbCI+XwqVJp9swmY0YLEScJnhth2C31qO1aT9AsS7CVhoHT5Qir6gSkXgRNDMfiEThmBG0cQMO12DAQzR1GDMrDLzv7BF473klqCqRo09GHNf18NcVG7yf3nbHhtbm1ps3PH7nE7nkc7rq54uXnP7OS8+aMKkYL63iWPjAJjS1R6GTccpJQ+dt0DQrozHLFzMg2TCXBY5w6WU8In7ZXzAFcQWLZ2gR7aSBdvN7p2f8tbmDOEICQqBmiBHssvz4dv3MUhZoz53ULt/DGnhomdSY5BUsNF2Ekm7IKWyGDbfjSOLuKLOnZzrqDveTYriE2t3D0ts9YQpVKOhKWFARSyMtxn7fpErZYSkRz/hjHMKL3BXdPxMYVnw8u6q2Ge03VI+v7wlNtks75JzzGx78nplk3Y9Lz2MQFok6f+4sjIQluO4YoSchTPbdyxCdX0ePruqONlConXgXusWrB9kx07Tg3QpbXDrGMCyQUS3diZ+ZqdHFNUVNJ+tlMA38eNXQ30EjAvLumLXZcCn5JRgnVcyGoXO4ZPXTEnD0QrQhiljcwk0fHIf589jhnXux5Xe/eu30oU7656/89NwvZVPPybg3p4i75o8Pj63IT3x65uRx/zlt6rihFtPYvpSL57dYeODpXVi/ox3JlAEzkg9bOEIiyEMS0ZYdsBp3wWrcDrtlN+zD24GmPYCTFCFp0uhDUOlALAGWGIZo8Xgkhk4EKx0Hq2AE7HgpHD0BpsVhuC4KWBKnT0zgmotKcPaUOKriGrS0gzowPPXqevzitvt21r61/+bmQ0UPYuuv0ydj8PuzzpqaGm1j6VlryqeNnz51bjX2NTDc9oe1OFRvIq4Z8OreRGrLP6BZe3ytU9qspQm6w2JHa7dvdOswo3bSWkMckDGFd7YUd10iu8ji0gfaWYcPmbB9Jg+xu9QNuuoNHeZ3iWN35Hbkdx0KztEkivDIBPUcuQz6ps6uPRHLpHQNdH2m53Z2JpnuVMkelmY/oqtz1ABpYd2iLFoUYC+1VrkE0WdpBpb1+Dpih5btW0S61tPFR5ChCFGqmEskknRYGDqsqhIbqp9Ike7rjFdvx4AEns7ukmA6dHb/BOWF7eQhDVEQrLAJh66O+SPJLTyzpUAr+yk10syVEWRkAL7keOnaCPCQbpsO/TV41tN9HPxnAoEr467vRuASFpRu4wMyDez0u06vvit7FHRXRgb6UYjB50yH/Lt4V8/5sVYwOQ/JRS42OzALjlEElMxEdPzFiJcV4qaPjEPJEI7tu9v4XX94lU0tTvzk1R+e+cVjlXyyf88Z4r7hl09MGBbnP3jHGVPeNXni6DwtZrJNe1w88sJ+PLO6AbtaKL4hDuaZMF0Xcbcdbst2OLWr4e3fALupFrx1P8CaAZ4EOGmGRNp+xG/GmkqTywR4AaCVAokKGGVjER1WDT6kGuaQKUizEtCGEIO3YEhBK9593nBcPb8Us4bH4erApmYH9zyyBA/f+/RbLXvra1wcXoyND1Iw+yl73VjzRGKnaa4cMnXc5Clzq9Fq61h4zybU7dMRdS3Y219BeumdQPtbWfYxIKAsH8v69k4r5rGfFhPj2LcdcUeW1fShhhP7yInCoC/1ZItEn8emLw92FYR8wTAgTH//XUZQ4eFdcGGiDKL56MHgP7/jGeGtq4Uj3N4uQhqxedghn/kcsiZ0ctgHLquwtUHuHZQCjPByd29JCQsbwWvuk3dnQcAvw9NlWb29GGV9oEhTQ+4N0GxALwFGngdz3g0orJ6Ij3yoCobhYd/eFB66dwXGxbSfrv31Bf/b2ypO1n0n4nUY8L698/P3j0xq2h8uv3Tuxe85b5TBoyaWbbFw7xM7sWkHQ2s6Csew4XmtiHguvMZ98LathLNvCXjrW2CpQwBvBxdxj/5uDpLSdB1eJoqSBj7Y6UETkvZ/GTCEFBiDY+QBhSMQGToDxvjzkBgyHWmWQFoDEnku5o5i+Oi7RmHulDzUu8DLG5uw8K4l2Pzcyzvd+k3fwp5HF3UWmwcctn6t4Mbbn0jsaihenTd+1MQpc0Yh5QD33bcJ+3cw5Bsu7F3Pof2V30FPbvVDVoJXM/zCd9ekEzVFs1x8w/uTskEyy2qyKfqE39uXoQnzTC8bLJThvtTVy/I73dbn8eliFjpCAw39ToTSrYbac4MZ7VcVV5i4OrTsDgtFUEZXF1NPpvjOAoS0PPRgXenOL5VlP6h1QcxCt2Mqxjk0CCGVXKOdH1lMBJGmSQgOOhgM4fN3WTH00echesanUDRpJq6+ZiiiJrB3p4W//nk5JuR5P1r1mwu/3JepcyKfOVGvw4D1af6nf1N2uMX8blHlpE984IPnGyOGMqx9ox1/fnID9rZGkXZIy9aRxxwkrINo27kULW/8A2jaBHjNgNcuN9cKn6VI5iFMdtL6FWzLlHtkOAVYiYWHJgSZtTRoWqQjqpXCzbUCsNhIxMZegOIpFyMVq0KjF0PUcFFd7uHay8bi9NNNrN7qYvFftmHnhh28Zflje5De+XlMaHsUzz8vNlecatf//GxxfKM7anViQtWkSadViswd9921Eft2JJDQbDi7/4n2pb8Ga9vcbQTwqdZfau8p//KciqD3ss194d/jG88uZu/uAil8Quoaod/LLh31NhnCFQRydZB3tmX3Bbc+vQjdVuQH3GVEFPKey4tud0WAXu9bSPENOkx4zIYgcRJKtBKYVecgMe/TKBg/C/92bQXyCoE9tcCDd72CcXHrB2/cdtHXssXtRN9/fHP1RLe2S31VCxbHbbvx421a/FvFo6eWTZ05He1th7Fx0y60WHF4LA7muMhHCpFDO3F407+E5gfrLUBvEzsPgwwLkqNlQikZ0iH9RkEKKPmXSAHl/y/tSSbPSbBPgojcl4CNAsCsABtxNoZMew9Y8Uy0aAWwtRSKY3swaXw5YsXDsW7LITQdaoJR9wZve/WJ12Ht+Sqm8mdPRfL+7K/+Ft3UUrAqf/KoqZNPHwHH1nH/wvU4tLcYutsGt/ZZpJb+Gki+ceSs6f27OHAzLlAywgaArp/DSpVP3OEXqAfjZ+dg89BCdKTXvCePbcfidbRnqP7ufu/LM10Xhv7q2/EMdTZ4DVQ9PWHc1UN+NLz8PIxd5nKXDDqhXzN96Wm1FjccaZboSF/Xu9fmmPX0VIwwhYcmdnfGhy7vTs+Cr9SqM5Zzv2CZcjBb4jZhsihs1g5OVg7qoF6CyMhzkZjzKRRNnov3LignhRwHD3A8cvcSjM1zv7f5tgu+0TvETt5dpzRxF1yx6LyUWfwrvWT4aV6UzgHR4LkWHE5ZEqPQ0x4K7BZ4tWvQuO5xeE1rAXc/QJHNRMHCZhPsEQ0sNBIS+b+dX3/5F00qObEoIyQVIW/1JxztTxRZ1GgbQgUwZB4qJv87WOVsNJj5SOvN0E16pRLglMCDpxBnzfDeWu44b654PqZZX2zb8eDrJ29K9K3mmprFkeXRqpX5E8dMHz+7Ap7LcP/d67Fnj4kYI437OaSX3QbWKom7++0/fat7MDzVzbrUKZSouzYe65lj/d6XMvvyzIlqx7HG8Vjt6O73Y5XZWzzC9/WlHf3Vtr7054Q/c1yd7dkYflRLRbd10ipNuxuk5VRsZ2MlMEefj9j8TyA+djoW/Mco6Cawf4+DxxcuQ3XE/u6mOy765gnHLMsKT1nirrro6yMORWb81ikZd5kXL45wQ5f7eYXgGYGeslHkHoK1/SUkN/0DLpnG3XowpINk2RD7B8Vf2fmcyABD04v2Vsp01yQA0LYD+j9HSHeSvGkn9zCYQ+Yib9IV0Kvmoykeg+N60Mw8cEpIQlHrXhsS1iFYW1eknAOr76nWG76wdevfm7Mcy5N6+4KaxZHWaNWq/Aljpo2fXQnuAvctJOI2Ooh76e/A2nKTuE8q+KpyhYBCoBsEyBJA5C3Xd7HpkZXAGHM+omd8XBD3tdeNhkHEXWvjiYXLMTZqf3eDIu6Bm01lF/3wy+3Fc7/DS8ZGLD0qBoe0bZKqmKOhkKfh7X4Zza/fC972OuBQtDgZu5nYQygy78H0dWvaG9Z745rYoxoQfoa4IyBCJ+M5nftAKfa8CGndccArAis7EwXT3weMmo4WRKHredA8A55LkesO4oYLp34rUpufbMprW//Fll3P3pGVQ2fgoO5VyZ/97N+ib1YUryqYOHrq+DnDM8RdW6sjrjlwdpHGrYi7V2CqmxQCCoF+QEC6PokbSD0jdcvReiJuC08sXIGxUev7G+64+OZ+qHxAizgVNW427PIfz2/TRj2ULpxUZUeKxYkCFPEdi0Rgt6eRR0FnB9eg+ZW7wdrXAjgkpS4/v4MuYtFINybiJt+STCfY+0tq3FLDD5JMEGkbMKVcJ7Rxhw5YMjlgRgC7FCg/A4Vz/g2sYhZarSLAS8DU6cgSGyknjZiZglm7FC2rH95YMjRyXcOmR9f3vk0n984bav4U22tMXFU0acyUrsSd8Ik7pYj75A6Sql0h8LZCoHviNknjnvcxxMfPwIKMxi2JuzqavmXjHZd8fbDDdMoR98QrfzJkv1f+43Si+gYvfzhcLSqOf3S8dhmIxjzoh9egaeWfwQ8sg+7WQYcDl1Le+twslWTyLwcJH8Kp9HozZDQhfKeK2HIgeZ+2UhhCrpNGcyJvkRg/Ari0bUwvAyrmoWjGlXDK5sHmQwEeERq3pTuAbqMwfQDJt16y3P2v/XzUqPxbdzx/V2NvWnSy77mh5rnYXs1YVTRl7JRxvsZNwWmkcSviPtmjo+pXCLwdEZDELU9G6dC4yccdnd+ZuA/stvD4IiJu+5aNd1ykiLs/pwtl57ptU/XlTW7Zb1nRhFEp14SuUdp4B06EI8JTyGuuRcv6h2C/+SSYVw/dpWOS5UEEfhia3EcYNCwbRTvUGXlQsH9KXkj8odSmBqNcu9IMTwf9uMwhFzg4HTLolUAfeQHicz4IXjAd7S5tV3OFRd2BBc11UNC+hxcdeOH1InbwS+ue/cOzWZoD+hPyXpd1Zc3tiZQ2dUXxlLHTuhJ3XLPh7noeSuPuNZzqRoWAQuC4ETg2cV977WgRnHag1idu07p14x8v/upxVz3ABZxSGvfk6+8u2+cO+1G7Vvxh1yzTXW7CtB1ETA1thoV8fgD8jafRtvZJsPbtgNskTdq0XYGTKVueskMH5wbp9bomG+ot3lLJJl83kTcdyyOfpO9FogA6jET8TmZzG1yTpvoIj8AyRyJ22tUwJ16GdnMUHZoFprvwSOv2DMS1RlxQuru9afOLt0cbm779/CmgdS/4n8XxxtLhK4omVU8XpnIPuP/udaitpf7YcHc/j9TS28CSmwVOuRZV3tt5o+5TCCgEThQCPRN3ZN5Hhan82mvHiOC0A3ssPL5wOcZE09/fdOelysfdn0M05hPPnVZnx+5Ka8WzmB6HawMx2oblJOEkHOiHX0XylTuAui3i1C7PbpUHZFNkoUO+ZDJk047ANDyxRcC/stS6BTkLSqZIdn93qU/MkpXoR6o4CH6T28/ouSjVrhWBD5sDc/a1wLCz4fIYTNNA2k0BehQGGnDxiAbw2uUbDu9Y/6HXnnlgdX/iOBBlLViwWG+dXfVq/sQxs8fNqhDpke5buA61u3XEdcfXuBVxDwT2qkyFgEKgOwS6IW7aDjbmfBBxx8ZNx7XXVosQJEHcdy9HtZn+9sa7Lq0Z7HieMhr3hTXPGXv3Wp/d3Vp4S8oojOl0PJtNpGAAdjNisWY0rLkf7pp7Aa9NZiQlIsz4oA3AJX8ykS5FkZPf22fZPhC31LgNcJBAQJcljo/L5EGQWfN9HVyef0zJ+E0WgUOniRmlwOQrEZ99HdKsHEyLwCVTue7BcBsxb3QE5enNyf1rn/3e0r/96dbBbi6/sKbGiBrvXF4wafSc8adVCuK+f+E67FbEPdjXANU+hUCOItAX4rZrNt518bcHOyCnDHGf9T+L4w2t8YV70kXXmEUj0dLmgTtExB7ytDawxtVoeOkP0A6/Bi4y5UhqFdmDxNGQRKSUpF4mT/F3YR+ZmD+LEaNQNKlVU4l0yLsdEhT8gkIIi+PsKGcuM+F6JrzSucg75yNwS2cjjYRIdl+W7yDdug9jh5di1pBm7Fr60Mua2fDupxctasuiaSf8VkHc+qVLCiaNnjdu9nCQVPTAIp+4han8BaQoAYsylZ/wsVEVKgTengh0ELfMeclg+xp3lDRuSsByXReNO2p/e+MfL1Yad39NmEv++/FRBzy+rKRqbKUbG4Pla/cAXlxEi8d5PazV98DZ8Bg0Zx/A0vLcGU0XgV+k6Yq4cUGiROBBUtPjSAsu5ALSoynxihQSyAgvkrlkDnX3I87DIIhc5xo0Im+9CpHZ1yBv+n+gxSuCqbt459nl8Oxm7DvUiHdMjGHNX36bdJobLvvX43e/2F9YDkQ5CxYv1ps3j1iaP3H0PPJxK+IeCJRVmQoBhUDvEQhSWMt93BniFlHlHxUJWK65rjrj46YELNUR6zsb/3TJt3pfx8m585TRuD9x2/L3NbqRR846ezz+9XoSf31+N5hWCB7RgLatwD9vhVa/EhpPgTEOl9N2LDpv1xEG7SB/jiNs5fKMziCmLOTt7t0oBBZwP6g8tDnMz2cupIZQWUTg8qASCo6jAHemaeCsACg/EwXnfxmpyBjoLInrr67G2efG8cKKQxgXTWPVQ7cjWb/3Z//4851f6F3jTs5d5ONumlm5JH/CmPkT5o5QxH1yhkHVqhBQCGQQ6ANxKx93/82fmpoag0276mdTZs+4qbgE+o8XvYl/rk7KQC6tHd7eFfD+9TNoqW1++lLpySb9V9eIvL2M1i2I2zejd8kj7AAAIABJREFUUyIWuvqDuIPeyh3hwcb/MAZSRtIoclxkbqMsqVFAHw3jvK8gMvIc2G47zp8dxXf+ezL2NQEtB5rw93vvxsFNa9YNZcZ5Dz74+6b+Q7V/SxLEPWP4K4WTq88YN7tSEDcFp+0RmdP87WDLf6dM5f0LuypNIaAQ6BGBDlN5cHaaq5XCHH0BovM+gvjYabiGgtMoqnyvjCofradr3lh4qfJx98es+v7t/6jMH1Lw0KXvPvvshhRw8x+24PktFFHmoNA9iNSqx5De9BgYHSAiNNpwtJmM5qar6+k38ujOPl6hpPZhs0VHeV2NGUEsuu93J7GCBAitEtr0G5A39yokoWFmlYtffe10DDWBHYccLFr8GNb+ZXGqulA/+/GHB290Oe2xX6JfsqRgYvUZ42f7KU8XrcWeWgMxzYK3+wWkl9+ucpX3cbqpxxQCCoFsEZC2UHlKmjxTgutlMEadj9jpH0GCTOXXjgHFN9fts/HYwhUYbaS+uXnhJd/NtqYTff8pYSq/ZeFTZwwbNuSBd1wyZ0ztIeArv9uIJVt1aCZDomkT0svvgb3neYAfFr6MQblHWCAtTh7x/S20m5zi5cqgVV6Gggs+hqRZgrElLbjtW+diXBFQmwJuu+fv+MdvfowLp1V/+KH7/rjwRE+Q3tZHxL3CvHxpdNzw+RPmjBC5yu9ftFZkTosL4n5REXdvwVT3KQQUAv2AQM/EHT+dNO4ZWLBAJmA5uNfGY4tWYLTefvPmRZd+vx8qH9AiTgni/uUTr30yrzDv1jnzJxcdbHJx820b8NrWCIx4DMb+JUgv+QN48ypovFkk/uikcA8ofFkUnlH7jQ7iFoHu+dDyz0TJRZ+FVTgelQWH8X/fPRdjioCdbcAd9z+Hv/36B3jPGTN+cO8ffjZoD3jnnLN3fW/psoKJo+eHNW6xj1uz4dUqjTuL2aJuVQgoBI4bgaNo3HM/gsS4LsS9cDlG6e1f33LPO2857qoHuIBTgrhr/vzyzyqrR3329NNHGtsPOrjljs1YtclENBID2/csUst+CyQ3QHNS0nfcZ/v3AKIdxKpRVjXoInWLy1xwPQItOhWl5/w/eOVnorTwEH5acw7GDgX2tgE/+90/8dSPvoF/v3Te3Y/d+5sbBrCFx1c05+yd3126tGjK2DPGzhoGzwEeWLQeu2sZ4syCV/si0iuUqfz4QFZPKwQUAr1HIDvifnThcozUUl/deu+llDdjUF+nBHF/YeGLfxoxZeoNk2aVoa4R+NUft2LVWg9RIwJ9/z+RXPFLoHUzdNeR5ufBStyENmVH5aR1M3iaA64xMG04Cmd/CtrYK1E2JIVvfmUeqiuAt/YDv/v9v7DszltwwZwxj7xjzsgFNTU1fkjd4JpXZCp/ERctKZo09oyJZCon4r5nPXYFxE2m8lcVcQ+uUVOtUQjkMgJHI+4bhKmcUp6KXOV7LTx293KM1Nu/uvXedyni7o9p8YGfPnl3wahJ188+dxySFrBo8Q68viaNGEyYdU+jZfkvwJvehME9cYBIcApYf9Tdb2UEW8g8SsJC6VA1uJQmVZwxWoLo5OsRn3E9ykdH8alPTEN+Atiw2cZf/vwctv/91zh3WvlzZ0+b9N4f/ejLLf3Wpn4saEHN4shBr/yl8mkT54+bVQnPlcRdu5shGvi4FXH3I+KqKIWAQuDoCPSSuP2Up4K4jeTXt97zbmUq74+pdfk3H/ndQV72X3MvPAeFpTqeeW4vVr9ah7ieh+ihZ9G87BdA404YPCWSmYpTuwbb5Uehy9hy+l+jg7i9Ahhjr4Yx5yMYP2scLr9iBPbuBnZsa8DGZUtx+OXbcM7U0jWXnXvGlTff/Ondg61r1B4i7np32ItDpk04Y+wsSnlKwWmUq1xDQrfhUOa0FWo72GAcO9UmhUBuInBs4l7gHzJCwWmP3r0Mw43k17cr4u6f6XDB/zz0ow31kS+OmTEbE6YNxRtvtmD1qn2Ie1HoB59F8tXfwmvYiRgspEXq0cFoTSbjOF0ygw/p3a5GdnMN0IpgjPs3aHOvx4wz52L8hHy8tvwQGvY3I7lnI1Kv345L5lZses/5F7zvc5/7kDxea5Bdc2+83SwcNvGlIdMmCeKmIMEH6JCRWknc9q7npalcpTwdZCOnmqMQyFUEsifuEXrb17bde9kPBjsip4SP+6wb7/via3vNH+UNH48pM0ch7UWwetU2RNwosP95pFf+ATi8FVGkYNERmoOQuCkgTSrdlH5P7i50RTa1CGAMgTljAYxZV2POeXOQTDGsXXkAWspBrPVNtCz7Ea58x4SN115+xXs/9KH3bh2Mk4oOgWGu9nKgcQfEvWe3joRuwQ407nZ1rOdgHD/VJoVA7iHQM3FH59zgR5WPgR6h7WAWHr17OaoUcfffNJh7/R0fXn+o5C6zbDzKKodgyIhyrFy1HqabgFa3FOkVRNwbYaJVnLY9WImbNG1P5GnrMOVzlgcWqUbinBugTbgY0+ZNwfoN+9BWzxD1XESaNqJ56ffwn9fMW3PFhZde/v73v3dv/yHbfyUJ4nb0V4ZMHy983HIf93rsEaZyR2jcqVdvA1PE3X+gq5IUAgqBoyBwdOKmXOULrq2GERD3XctQZSS/uu3ey1RwWn/Mq+nv/8WlWw4P+2tkyPQIogmMn1GFjW9sg9umw2hcg/Sy24HDq2F4DYK2B6OPmzRukblHACLJW57kXQQtNhNFl/wX2OgzUDWuGmtfXw/mJRC1XUSaN6D5ha/hv268fPmsifMuu+mmDzb0B6b9XQYRt+boS8qmj5+XIe5QylPh41bE3d+wq/IUAgqBHhHombgjsz8sDhm59rqx4pARqXEr4u7XyTTv/T+btra+7Cm9dOYI20hg5IRKNLS1omlvG/LSbyG18k+wdz0F3W0UUeWDcjuYPJE7Q9dgLgxOFF4KVnwRSi/8GMwxc2DGI9i7ZyfgaYg5HlC/Hq2rbsGXbvq3v1aUll/7+c9/vr1fwe2nwgRxu/qSsmkh4r57HfbskQlYFHH3E9CqGIWAQqCXCCji7iVQA3Pbhe//yZB1zeVPpvKmzU/rxSgoi6KwuBC7tx9APqtDauPDsNbdBeYekhot/Y84w1MTVCkP9fS/DmcuD+Ubz77l2T2cSZzGSPP2wOQRYeCsHNroa1Fy5vsRGT4Bzc3NsJJJeNxDgdOK9M4lsLbfgy/f9O//FwH+X01NzXGcRZp9L3v7hDCV22xp+fSJp1NwmufBP2REQ0JzFHH3Fkh1n0JAIdBPCATnNnoZWyfXS2GMugCR08jHPQsLrh0tNe59Fh5duAJVLPm1bfe/SwWn9ccIXHhhjVE3Ytbd29orP5CODYem2xgzqhI79+yH5jbB27cE9pKfgFk7ZJ5yIm1OtK0LggySzBOFu8Fxm3SmZ3BlvXuMtGeRFb3DX320MD+Rn9yvT5fHdWseg6tHwY0RMOZ+BvmTLgEKS9F6OAnuuGCah6J0LdrWP4Fh8Z24/n0XfOy73/zCH/sDz4Eog6LKi8smvVI+Y+I8Im6HA/f528HymSTu9teUj3sgsFdlKgQUAj0hQOTN/QMhObheAmPk+TBP+ygKJpyOa64ZLnzcB/am8Zd7VqOSt3x9+wMq5Wm/zafTPvjgTW+2VvwylRhleCyJ8mFFSKZdtDc3IC9di+aXfw5+4FUwTpZkC5zYkc6/pqOwiWDF//umaqEsE5H2ddtYkE2FutebMvx8p4yD6Rxkz2c8Cg8xoGQaCi74PLTyGaCTw+02BtuyoUcc5DdvQHLj4zh3Rl7TWVOrZn3/+zfv7DdA+7kg2sd92Cp/acjU8fPHzx4BsvLfd4/cxy2Ie9cLaF+piLufYVfFKQQUAkdFQK69TBwFScRdLIg7MvvjKBh/Oq6+phJmFDiwJ4XH7lmDSt70je0PvOt7gx3UU2I7GIE46+rfT9vpVP89mVc90tFtaFEX+fmlaD7UiBLegvbNf0Ny9SPQnVpwtMLTbWJsQdjiH3HotiECxITK6xN3dgbvYDg7juiU3wQqO/0rQ846X/QdqdoAo3aJfOX58NgQJKa+E7HZH4Adr4KT9uBZGhzXA9PbEalbjtTKe3D9B855ZcyQyIWD1UxOfZXEPeSlsikTJXFz4H5F3IP9/VftUwjkOALdE3f0tI8jnzTuBZK499cGxN2sNO7+nBFzb3wi0ZyKLd7ZVniFkyiE51lIlJTBamtDNNWK/FQd6pYtAvb9A0A7POYCWlrwpeBV8gxzIm4DQg3nTsZ8nbWl3N+JLUWCjPdaSnbi74C4pSldnAiuSaFBgwUDOmwUgJfMRtmZHwIqTkeaFcNOu3CtNugGh+ekgO3/QOLQc/YV75j8H/fd8X+P9Cee/V4WnQ72rZdfLpk09uyxs4ZnTOV7akMaN5nKU2ofd79jrwpUCCgEekCg98T96KLXUek1fWXH4nf/cLDDecpo3BT8tH9ry+f2WwXfaYtWxG2XQc+LQvMc8GQSRVoUqTefQNua3wLpejBGBvIkGOUDJ5e3OH2EzsMOiJsSoRzPxrEAuiAAQg51kB0tCIXLJGAl4mY6TNeS9B0ZAW3K1YhNuxqIlMN147AdF5y3IB6xgeRhpNY8iPGJnWvGzBx6ztOLFrUN5slEh4wscy95uWhS9VnjTguIey321OrIgw1XmMp/p4h7MA+iaptCIOcQ6ELcWjGMUecjMutjQuO+dsFwGFFgH5nKF61GpdP45R0PXf6jwQ7DKUPcxInzPvHXs3Y16nc2GiMmW2YxOLNgGAzMccAtA4WpDWhc8XN4+9dDp5O37BZomifomfZ3S6u2DFzLmLf7ZivPmOHlB5nEtIO6hZTQOdGKpgOaiaiTBmdRWCVzED/3JlhDzgIcA3AZXAqkY0lE+CFEDm1BetNfMX5I2y0bVz11c6fCBuGsWrBgsd40qfLl4kljzhw/u8rXuNeKBCx5zFHEPQjHTDVJIZD7CPjELeyeHF5A3DM/JoPTiLhj0lT+6KLVGO4q4u73OXHx9Y+UrWtwbmmLjrqhPTo0wg2KGqcIbMB1NeR5+6G99Tha1j0G2HsQsZpFZLlNJ3ExR/q2iWbJUh6kQPGDFrJubMhC3ln6IRKX9ZDIQG0TYoInTwSjPc3tWgXMmR+APu1qpI0qcNcAHDoehRqWRqFeD2/DQ0jUr64dVVV69WtLH1uRdftO8AOSuCuWlEweO3/caSNgu8B9967FXkHcNtzdL6ngtBM8Jqo6hYBCIFCqPBF95AriPg+RmR9H4YTTcdU1wxGJS4370btXocJr+Mquh96jTOX9O3E4m3vD39+7pR6/dgvGVKUZmZ81cFMTJKl7LUg0b0dy1Z/h7n0JMTQArgUPOiw6IFpzBXeLwG6iSXpesGrnNKS9anOIrX15QDymaxo8T2ZvE/St+Z5wTrnK43BZFPq48xGb8QHYBZNhs0Jwx98jxizoXjtijetgrb7THVGQXjhuRPUXn3124aFetekk3rRg8WK9aa0i7pM4BKpqhYBC4AgEjk3cZtwPTrt7FYZ5jV/d9fAVKuVpf8+kiz65eMRbByM/POyWfZAXlKOde5K4PQ+MaYjbKZiH1qFlzcPgB5dAYw0ikI0L4iTvsvRtS6o2fa+0PAw0q6sH4qZzQ0TmNs3Xu0WxtP0rAqAQGH468ua8D96Q05ByYmCeAc7i4gxxTU8jZtXC3fwkzNpndk0YWfDJ1atfoWi7LBuXVU/65eajEXcCNrzdLyofd78grQpRCCgEeo9AN8Q98jxEZnVo3CaZysnHrYi797BmeyeZZHfnsfPeqo8sbIuUj3TyCsR5YFyPgrm6SCOabzWC169D0xsPgde/BuAwYHNo3IDUzW14zBNkLvXhPmrcPp2GTeX0lTSPa+DkTxfR5Abg5QHxsYif8SHoI+ehzTXFyWDMo+xuJEBwmKwFRt3LaF16lze0xL5jwsjC/33llVdassXoZNxPxN24tmJp6eSx87qayhVxn4wRUXUqBBQCHfFHIVP5yPMQmyW3g5GpXOzj3itN5cN449d2PXSFypw2EFOHyHtLRPvim03x7zmFlbqtxwDPAPP3aWuOgzw0gzWtQuP6x4CDKwG7DbrYAkYmcjKfu8ehx3ZOwBImbk1n8DiTpE2meDozztGAeDUSk98DNvZyJGNDwXkaOovBcxngpBDXHETad6N17UKYzatrx1dXXr5u5YvrBgK/gSiTxqRxcsXS0kmKuAcCX1WmQkAh0BcEute4M8R9tSTu/Xvb8djC1ajgTV/f+dDlt/SlphP5zKkUVd4Jl7k33jdkZ13eHU36sCu86FBD5wye64LkKhbR4PIkCngztAPr0LrmSbiHVsHw6uAxRxxEIpJpM8ph25dDSWSgmWR+KqMj4QoRt+tpkrBZlKIhwAqGIDLyYsQmXoVUdDjSlALVINd6nhA4jGgrStw6JNf9E6ktj6VHVXqf2b597R0nciIcb10dxD1uHm0HCwenxbkFr/YlpFbeDpZ6Q1QlUtOqSyGgEFAIDCgCPRH3J5A/YS6uChH3XxauxjBF3AM6GqLwUQseObcuGf+plxhxOovkk6ItyNTRHCCqQ7NsFPF2sH3r0bThCbjNrwN2LRhSIKeyPO5DJDLruDJ80k3YeOarQOOmtGwynaq4GKDrJDRQ0FweoA8BCkchf+w8REaciWZzNJgWh+O64JSOFflg3EOEHYC+fyVSG55KDYvU3Z+IH/zU1q1b0wOPYD/WUFOjXexdvLRs4vj5Y0+rgOMCD9y7Gnt2mRSSB3f3y0ivogQsG2WllH6wH6tXRR0/At3tjOzrbsmeWnO08vq7ruNHRJVwKiOQsYtSALM4s4K2gxXArDoP0dM+hfwJ8/HvC8qhi2M9U3ji7tWoZG03b3/w0u8P9n6fsho3AXvWgsXxWjt2XV27+U1WXFXt6AlwClajbdFEC44GgzMUeCnozW+iZfs/kd7zPNC+E8xrh8GIZElLFwnNQ1u7dZnARTisySfua9TBPUHWVPo5RNpExmAmoOUDsSpERp6F2Jhz4eWPRZoVwNZM6ORldzl0qXIjijbEklvRuPJhV2/Z8lRZPvvffftWbRrsE6dr+2pquPai8/LSsqmT5lfPHAoSohbftwJ7axOIexxO7RKkV/4GWnp9Zot7t8TdafUmPLNHQoxJONQ/+yKO+URfhY4+dOeYbRmMN3RnUKHX41hXT4aY3jx7rLLV74MIAXF6Y/9cR1MBhF1U0wVxi3Vcy0d0+DmInPYZxMfPx1XvLxeHjNTVpvHoH1agOu58c/MDF323f1o2cKX0H3oD18ajljzzQ0/lNbS1fvJwquhWXlBpWJokYyLReCwON22Dk89bB3SnHqn9a9G27UXg4Dow7wDAW2SkOacjSGQyFeGflmfKiE1dMoULkbtMfE7/mLStDBrIs05Hl5D3vJ1F4GnlQMVsRMaej0j5LDjmUHAWEUnbHBISKCgNMegaQ9ypQ769E3WvPci9utXronH7v1ONW1/q5cklJwnx7qulXOV7m8perJoz84zqmUPgciLuJajdZSDmeXB3L0Hq9TuB9CYwEQMQWCtovxwh7WNOn0P499zJkKUjfFNf9+X3Fc1s36C+Mn5f25flcySwhi/l0sgSQHV7LxHwE1z08u4+3yaOUfbzXlOqayLuyjMQm/NJxMeejvddNwKaBjTsT+KxO17GqEjq22889N6aPtd3gh7Mdtk5Qc3Krprxl/0qquVVf3VXMvYlFA+LO8yAxhjstAUjYoqjPBkz4aXTyNMtRKy9aNmxFM7u5eCtOwCrXuz3lod+0q5vujpODxPJWmibl7+o0UkzOtPBXCJ5U2zncrQiIFoBNmYOElXzoZVORjsvgEOR7DRhvJTcIhYpBE+7MHgrSqztOLz8Pu40vl6bKEh/Mlm37W/Z9Xzw3E0+7kPjhr1UOG7iWZPnVQgf958feAV7a4EC3YC1cynaV94JpLZIjTvkiej82T+WtevvIctG5nmx987XrkUwoI+HG2SuG0B8+vrmDFrilvh1S9zhTIO9hbSripxNGdmo1ypWorcjMgjvO9pLdCzHSdhEGjKFdu1lmLiJoZGHyIh5iMz8EPInno73LaiGbgAHa9P4y5/+hZFG67e2PnztdwYhWJ2a1NflZ9D1a+qC3+Yfaqv4XAMKP83yysp1M6GlHNrjLU/lIhO6phtgjgvDSSLPtGG3HoS161Wgbi3s5EF47YcBpxnglBY8DUZJW/x92B15zg3xUbC7kQ+YFTDyxkIvnwlj6DQYRVVwtBhcCpajfWF6VHyG60LXSG9nMJGE2bINyS1Pu07tkjeQ2v51oOUvgw7U7BrEzvjMX/8VGz3twvFzR8CMmPjXM1vw5pYWRLkHd89K2GvvA9JvdYnmD7+g4RewO6amBgWsL49tlVcXSYA2xZ+oK9s36AQ2LXsIunFNZEO44QqDsTleYg2EMxURkf1wDvongpenO5Luui6QMB5+2bo+E14DgmVBKl+M6ZSeCxBBwwVgFdNhzngfKk87H+dfVIFk2sauHW1Y9eRylJvNX9/3yHUqqvxEzp1RV9xbkvRiH07z+Gfd6NBqL7+UpcSxYDagM8DyxBYsnevgng1NdxDxmhBJH0C69QCshlpYzbuAlr1Amkg86ZMC7cOmBCpRQIsB8XygsARmYQWM0jHQ8kdDi1TAQyE8RGB5NpjugmueiHQnI7yh6dBdC1HeCr1tG1o3PGN7deuWMd7wHSe17ZkTidNA1TXrhsce39FecGXRqCpUjqxEQ72DLVsPQXccGO174dW/DuYe7r76HrSswGze7UM9kkK2bNpXRI7Cwj1pjYOauHtqXF/w9MvqWqQoqofyuo5nr6rt1U19HeCT8NygniAnAY9eVNkjZOQCJfLWoJHm7bhgRhxefgXcypmomjoXxYUp1O7eh1SrjdadtShne7+0/28f+XEvaj2pt+TarMfMdy7MazUS725lBd9oQOEsXlQMT6fwMwdwKEFLHHBJAgNgOvA8F0IeYxY0rxXMaQCzDkFzWqB7KXlwp0dbzShgLQJNi4NHC2FHSmAZCThanjg0hEzm5F7VPPKvu/CYDc5Iy9fAPQ+6l0bcbYLWsBVt656x3cbN/zCM1u/ayW2r/AwwJ3Ui9EflY6+8b9Feu/I/UVwKRCKIxIrQ3OjCoPgCtwVcs0Tim2xIOHN8S3cKeNfvAk4QZvPO0f7dmud7odSLtgrhvocyO2mZoRx3Xa13IUPBEW6C/mhHb1wLYeNEpzr9vknTVEegZkCyGXeE39mj9S2DV8DPHQ2jzIZyN4E/Nl2UKvE7/Zppm5+buC8YH2vc+gOvrMatG/dQd2PQ3ZwO+t+dcaonbPryzLEU3+MpM5u2Z9sOISQfqXEHZ0ZQnAYFImu2C93QkeIa7GghjIJCoO0gPMuFzjR4dXswlG3/4t6nb/xJf6yHA1lGzhF3ANbsq+4Yvau59DdNWtG7teJy3TVN5jm0KJDPWQNzXURMwHIcuHRyFycjtguDuTAZSWqUTc31jwclg4sn0pJymgCIgTm0T9skXR4O+U7o5BI6yISesVOIUiIWl8PmOvRoBBGrFtZbz3PnrWUpza5fXBR1vtnQsHHXQA7uiS57zMV33r7fG30jhg6HJTLTMXCWAIMNg6XFHvtOW+9CDQwHQYX9rFpGmg6vtMEe+mB17mxGE9yTmdn0QUrdnfbtie+OVWZAJGHW7aiTTHB9LVN2PWjbsdrRk4nw+PvW0Y6w2kKfe4eXHKuu/QhyI/StzDA2wswpmDwYg96M2+DFq/O4d2AshRZ6Z4KXovdj0FOZJ3t+dR63sEQizdfdvTuy/92/b0fOSVmmnINH4kVrDYW9ktCteUH4q7SY81gUSKfFmk8KGQUnu3U7UBnZ9oV9f7vxZyd67cy2vpwlbgJiylW3Vx5Olny42ct7vxstnWgUlMXSDoem6fBcB3AdRGJReQAJacu034/CoYmD/cNCaP0in7bHiMj9yHKXweQGPI9BM3Q4ng1OuVZJm6TANceF6bmIuhYizEL9njfB615P4vDadbDrb0cL7gU2UjRcTl3Dz/vVrxsjkz/jDhkOm8nT0SiCnjGKubcAz5S+piyu8IGp4cfkKxvSzkI/dg2w6lxdtqbIo70i2ZaVRcdPhVt7COyXi2n2HQhIqy/PZl/biXiiexACITV3+tkTln2YBP04LGJXkLDy0LIcIm7RLAcwNGiWIyymYs4216Iw9frnGp//7C/7sRkDUtTJRXZAutS50LlX3p6os2NzGtOJa51I4WWOkRjN4vmmR7nNYcLxLDDNz6Bmu9CiCXjE0ZQPzRf8uNgT7PrELJOHCN8J2YApAxuZ2w0DzPVgOx6iFANhNQOHtwN71zupll1btdYdTzhG05/R9MbruWIa7zp8pWfe+tPWvOmf94aOgpMJTiLLBGlJtiBuwjyr62j7PXvyix+lgh6p9niDqLrW2aOP+yhkn+1KfqLanNWAHePmvra5L3j2yCc9LHt9bVt/4pPtHDha3Ufrz9sBz2D7LmnbpH4zmZFDLCm0DFntiGtxWK4fwNy8G0XpdZ9peP6m3/bnkA5EWTlP3D5obMYH7i0+cCA1Oe3i6rSeuNIySseyaLFhJorh0LYuynQejcBK07Yt2lscNpPSmHOhRdBccOk3+kNzwNJtQmt3kinkMQbTakV7/Rak96xxIt7BA7p1+GHXs++Lec1vNDSsbD4VTvrq60QbeuaPb00Wz/qyVTxc7GtnlNqVx/wkNpQfXuw36mvxvVOcRfE97BHt68Lcn4tc//R+8JQy0NjILEh9SsQzeEDqRUtyz9xwjHHrIdZF6kzZXT3KwmSS59JM7mkgBYxIW6xD3IJhMJhphjQdNmWa8Op3oBRvfvzws5+8M7sGnPi7s4XoxLewv2usqdGmv15a3ewV3rirLnUFzKHV0YIRCRZNwPVI46bMZxps1xHHhJJZi/ysmm9qEYexQwfTNehx/NctAAAHpklEQVSUTtVrg+GmgPY2JPfugr1rvR2JNu8aVph6RrPqfr9z50ukYR9llvZ3B09eecUzbv5Gsz7hm9Gxkww6PFX3dGicTOUePApM0zM56I5oZHfm7cCkGGzRJmNXR4yYNJML71Ymtkou8HQeesYTyuVnQeWMQdOk8b23nlKRcUmkS+z8jPDshkhLxMJ1aUfwnaja/50+d/b2HdvT3tUD3tu2B3WFvdUEWk/PB/3prXdVTOpusBGiE5MZ/Hvrve9aZ9BO2XYmheYsxi3c9+NpR0919qZMCkrtbgxoDnby4voYiu/8OdXbMegaRdBpQT/GWHfXN1JQetO38LjqlGUy0JBCY0TvjScSW/XwvvnZDekfXyGWeJFOFHpfOv3uVxz+TmS57OYZQdHche7SOqTB1ShoWBexNpomLaNotcCjeWinbcLJOmgHV1zXvuabi0/eKtq7mt9+xB3CZfLFXy2rTxec1dQSuVDPK5wC3ZgaiScK2203qpnRiG5EdPKRMM6YJma5A8+xueakONJtHmVSiWqWlWyobbBb920rLTS3xLXUWnjtz+1c/+TmtwthB5COnv7ls2ut4s95+fnjwTWykWuMRzSyTIA58jWVZ54emZM0E5QiVmpXhpCEL0ruHgShBG+vCF3zeUmkX5OXRgEHIfVabAkRG4JldkS6M1hNxP2hkQrWIMG0FHFIu/koyIHu65JgnYIcOqqRTrQwy3TVBEj876D3nlK/UTv9vvsFBJl/gnZ2bXtHmHaQjq4HHYRWOBEeGPBGB8ACu56Wg27S0WWYx/dlCKlK/J90KtILE7S70zD6a7xMlidHQ16d8w7LUQnxg4h07Hm96jRuwkYq58ARPRXiVbic7ssMZlOm3MDelinTD7MIZHLBXv64EYvImdh5Cvt9lRIP4SPLILbsSLjcee7KeSvkROlz6jI3ZAHdrPZiegXYhnH2iwqX66MknMKhXQVB0fLd9H+QySU7yu4UCRpENxAWMqUkrZx0XGIggXX0129z4I8U80Ymq6SxC4+b/MxEOkZRt5gLHd2m34JZLcoPcKWUlq4GL8LFu6y7Hhi9xAYYczmt53o75Z+OuE4k4qK1edPwgsM373315t3dADqovnpbE3cwEnPn3mgeLB0+1G7XJ7a0JKvTre3VHtgophtl4DzfA49xbkcZdzlPp2zdtZLMTTVE4rF9pSX5O/MS2hZYB9/I5yXbVq78PQWav22vitlfHdrs8SoOzzQNnRlciDy0FYy2c9NRp554aehydH9hsWE7fvw4/Sw2v2uMi8gSSnTTNRZdowWBC2+5WCw9Dk086C+EGp00Iz7bIu6fUtTqzBaHsdM5qke5mM6pfZzrjGmcdhF6sC2KguWg/0SdsgxuuAxcZ6If4nPQTpN2KTDQ1v8uV6Zc26XeZSwx9L241bM1mDrj3GVUJ+UNOnZ7Nc65l2mvwDdoq99eUT61m9rFNN7RVuoItdtEp/ba/hjR1gv6TLg4Xco1XJYp1/QYbE3su6G2S5z8PoU7wFwu+hXg65cNSIzls5EjceipzHA/KQASEeqeJ9ss6wpX3wlnMTE62phpd3cDJ/jA5dBMUXZmDgtK0xkMW6P+ivGiOunfzHwItYCwD+a//7WYBw5ta5FtDeZfZq5SOdROgpbmRw9XuK/B/BHlUpl0JEOARXjcaJ+UrXFO7Rdj5s+FTnXYJHD7c1+nWFMPhHEwJ2i6h+YXNyJ+Gykgld5hP66lOzz8ergOTc4vT7zb4usuOPmvsmxLUFbwmao4onwTtuvppmsKwqb/bJP6EhPlm3YbIo7p2VrEa2tPO0WF2v6mdbc2HPV9GyQ/KuI+YiBqtKFTNySS7UaeSyNsI8LddsPyPCMCGxZzvajGnDi3UomCvLaI1dK6Y8fzqUEynqoZCgGFgEJAIZDjCCjizvEBVt1TCCgEFAIKgdxCQBF3bo2n6o1CQCGgEFAI5DgCirhzfIBV9xQCCgGFgEIgtxBQxJ1b46l6oxBQCCgEFAI5joAi7hwfYNU9hYBCQCGgEMgtBBRx59Z4qt4oBBQCCgGFQI4joIg7xwdYdU8hoBBQCCgEcgsBRdy5NZ6qNwoBhYBCQCGQ4wgo4s7xAVbdUwgoBBQCCoHcQkARd26Np+qNQkAhoBBQCOQ4Aoq4c3yAVfcUAgoBhYBCILcQUMSdW+OpeqMQUAgoBBQCOY6AIu4cH2DVPYWAQkAhoBDILQQUcefWeKreKAQUAgoBhUCOI6CIO8cHWHVPIaAQUAgoBHILAUXcuTWeqjcKAYWAQkAhkOMIKOLO8QFW3VMIKAQUAgqB3EJAEXdujafqjUJAIaAQUAjkOAKKuHN8gFX3FAIKAYWAQiC3EFDEnVvjqXqjEFAIKAQUAjmOgCLuHB9g1T2FgEJAIaAQyC0EFHHn1niq3igEFAIKAYVAjiOgiDvHB1h1TyGgEFAIKARyCwFF3Lk1nqo3CgGFgEJAIZDjCCjizvEBVt1TCCgEFAIKgdxCQBF3bo2n6o1CQCGgEFAI5DgCirhzfIBV9xQCCgGFgEIgtxBQxJ1b46l6oxBQCCgEFAI5joAi7hwfYNU9hYBCQCGgEMgtBBRx59Z4qt4oBBQCCgGFQI4j8P8BY9m0YsMJD3Y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3CDA8-B72A-5715-6295-FC5723E36F1B}"/>
              </a:ext>
            </a:extLst>
          </p:cNvPr>
          <p:cNvSpPr txBox="1"/>
          <p:nvPr/>
        </p:nvSpPr>
        <p:spPr>
          <a:xfrm>
            <a:off x="7264111" y="9065396"/>
            <a:ext cx="33105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Edwardian Script ITC" panose="030303020407070D0804" pitchFamily="66" charset="0"/>
              </a:rPr>
              <a:t>Vuihoctoan5</a:t>
            </a: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1C07B84B-3585-9BE7-E124-2D9C6522DA92}"/>
              </a:ext>
            </a:extLst>
          </p:cNvPr>
          <p:cNvSpPr/>
          <p:nvPr/>
        </p:nvSpPr>
        <p:spPr>
          <a:xfrm>
            <a:off x="5572985" y="267664"/>
            <a:ext cx="6645056" cy="1395497"/>
          </a:xfrm>
          <a:custGeom>
            <a:avLst/>
            <a:gdLst/>
            <a:ahLst/>
            <a:cxnLst/>
            <a:rect l="l" t="t" r="r" b="b"/>
            <a:pathLst>
              <a:path w="777353" h="327106">
                <a:moveTo>
                  <a:pt x="132791" y="0"/>
                </a:moveTo>
                <a:lnTo>
                  <a:pt x="644561" y="0"/>
                </a:lnTo>
                <a:cubicBezTo>
                  <a:pt x="717900" y="0"/>
                  <a:pt x="777353" y="59453"/>
                  <a:pt x="777353" y="132791"/>
                </a:cubicBezTo>
                <a:lnTo>
                  <a:pt x="777353" y="194315"/>
                </a:lnTo>
                <a:cubicBezTo>
                  <a:pt x="777353" y="229533"/>
                  <a:pt x="763362" y="263309"/>
                  <a:pt x="738459" y="288213"/>
                </a:cubicBezTo>
                <a:cubicBezTo>
                  <a:pt x="713556" y="313116"/>
                  <a:pt x="679780" y="327106"/>
                  <a:pt x="644561" y="327106"/>
                </a:cubicBezTo>
                <a:lnTo>
                  <a:pt x="132791" y="327106"/>
                </a:lnTo>
                <a:cubicBezTo>
                  <a:pt x="59453" y="327106"/>
                  <a:pt x="0" y="267654"/>
                  <a:pt x="0" y="194315"/>
                </a:cubicBezTo>
                <a:lnTo>
                  <a:pt x="0" y="132791"/>
                </a:lnTo>
                <a:cubicBezTo>
                  <a:pt x="0" y="59453"/>
                  <a:pt x="59453" y="0"/>
                  <a:pt x="132791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38100" cap="rnd">
            <a:solidFill>
              <a:schemeClr val="tx1"/>
            </a:solidFill>
            <a:prstDash val="solid"/>
            <a:rou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EFDBB-0AA2-F909-A731-F7D4794B6B8E}"/>
              </a:ext>
            </a:extLst>
          </p:cNvPr>
          <p:cNvSpPr txBox="1"/>
          <p:nvPr/>
        </p:nvSpPr>
        <p:spPr>
          <a:xfrm>
            <a:off x="5572985" y="621198"/>
            <a:ext cx="67714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DA1456"/>
                </a:solidFill>
                <a:latin typeface="Roboto Slab Black" pitchFamily="2" charset="0"/>
                <a:ea typeface="Roboto Slab Black" pitchFamily="2" charset="0"/>
                <a:cs typeface="Open Sans ExtraBold" panose="020B0906030804020204" pitchFamily="34" charset="0"/>
              </a:rPr>
              <a:t>THỐNG KÊ – XÁC SUẤT</a:t>
            </a:r>
          </a:p>
        </p:txBody>
      </p:sp>
      <p:pic>
        <p:nvPicPr>
          <p:cNvPr id="14" name="Picture 24">
            <a:extLst>
              <a:ext uri="{FF2B5EF4-FFF2-40B4-BE49-F238E27FC236}">
                <a16:creationId xmlns:a16="http://schemas.microsoft.com/office/drawing/2014/main" id="{21E1BC19-4436-12F2-CF14-B5F224B36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28109" y="2261597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Freeform 23">
            <a:extLst>
              <a:ext uri="{FF2B5EF4-FFF2-40B4-BE49-F238E27FC236}">
                <a16:creationId xmlns:a16="http://schemas.microsoft.com/office/drawing/2014/main" id="{88C44FD6-C713-F795-5E3F-E340A72023FD}"/>
              </a:ext>
            </a:extLst>
          </p:cNvPr>
          <p:cNvSpPr/>
          <p:nvPr/>
        </p:nvSpPr>
        <p:spPr>
          <a:xfrm rot="1461813">
            <a:off x="15100127" y="3968449"/>
            <a:ext cx="1846438" cy="1026339"/>
          </a:xfrm>
          <a:custGeom>
            <a:avLst/>
            <a:gdLst/>
            <a:ahLst/>
            <a:cxnLst/>
            <a:rect l="l" t="t" r="r" b="b"/>
            <a:pathLst>
              <a:path w="3823508" h="2380134">
                <a:moveTo>
                  <a:pt x="0" y="0"/>
                </a:moveTo>
                <a:lnTo>
                  <a:pt x="3823508" y="0"/>
                </a:lnTo>
                <a:lnTo>
                  <a:pt x="3823508" y="2380134"/>
                </a:lnTo>
                <a:lnTo>
                  <a:pt x="0" y="23801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7" name="Freeform 22">
            <a:extLst>
              <a:ext uri="{FF2B5EF4-FFF2-40B4-BE49-F238E27FC236}">
                <a16:creationId xmlns:a16="http://schemas.microsoft.com/office/drawing/2014/main" id="{A716840B-CE86-CA62-595B-B2AE66747034}"/>
              </a:ext>
            </a:extLst>
          </p:cNvPr>
          <p:cNvSpPr/>
          <p:nvPr/>
        </p:nvSpPr>
        <p:spPr>
          <a:xfrm>
            <a:off x="66675" y="2780283"/>
            <a:ext cx="844767" cy="1185570"/>
          </a:xfrm>
          <a:custGeom>
            <a:avLst/>
            <a:gdLst/>
            <a:ahLst/>
            <a:cxnLst/>
            <a:rect l="l" t="t" r="r" b="b"/>
            <a:pathLst>
              <a:path w="1960907" h="2636916">
                <a:moveTo>
                  <a:pt x="0" y="0"/>
                </a:moveTo>
                <a:lnTo>
                  <a:pt x="1960907" y="0"/>
                </a:lnTo>
                <a:lnTo>
                  <a:pt x="1960907" y="2636916"/>
                </a:lnTo>
                <a:lnTo>
                  <a:pt x="0" y="26369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24">
            <a:extLst>
              <a:ext uri="{FF2B5EF4-FFF2-40B4-BE49-F238E27FC236}">
                <a16:creationId xmlns:a16="http://schemas.microsoft.com/office/drawing/2014/main" id="{D87FD551-81FB-3373-571D-C07613B68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" t="3662" r="75675" b="64699"/>
          <a:stretch/>
        </p:blipFill>
        <p:spPr bwMode="auto">
          <a:xfrm>
            <a:off x="1956242" y="3219564"/>
            <a:ext cx="454025" cy="49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CBAC1B66-9FEC-EFCE-F5D3-2D2567CB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80" y="9093180"/>
            <a:ext cx="844766" cy="878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7FCB74-8B93-2FF3-7FFA-ABE0931C1043}"/>
              </a:ext>
            </a:extLst>
          </p:cNvPr>
          <p:cNvSpPr/>
          <p:nvPr/>
        </p:nvSpPr>
        <p:spPr>
          <a:xfrm>
            <a:off x="67982" y="719285"/>
            <a:ext cx="1887588" cy="9233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5400" b="1" dirty="0">
                <a:ln w="50800"/>
                <a:solidFill>
                  <a:srgbClr val="0070C0"/>
                </a:solidFill>
              </a:rPr>
              <a:t>8</a:t>
            </a:r>
            <a:endParaRPr lang="vi-VN" sz="5400" b="1" dirty="0">
              <a:ln w="50800"/>
              <a:solidFill>
                <a:srgbClr val="0070C0"/>
              </a:solidFill>
            </a:endParaRPr>
          </a:p>
        </p:txBody>
      </p:sp>
      <p:sp>
        <p:nvSpPr>
          <p:cNvPr id="72" name="Freeform 4"/>
          <p:cNvSpPr/>
          <p:nvPr/>
        </p:nvSpPr>
        <p:spPr>
          <a:xfrm>
            <a:off x="14659539" y="1933555"/>
            <a:ext cx="1388383" cy="135490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C4CF37-8891-E79F-E3AB-83E0894BC7E2}"/>
              </a:ext>
            </a:extLst>
          </p:cNvPr>
          <p:cNvGrpSpPr/>
          <p:nvPr/>
        </p:nvGrpSpPr>
        <p:grpSpPr>
          <a:xfrm>
            <a:off x="8229600" y="6359548"/>
            <a:ext cx="1323682" cy="536552"/>
            <a:chOff x="-9753600" y="1380237"/>
            <a:chExt cx="4953000" cy="1714374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25785B07-61F7-D763-1F68-C6C4EC5DABDF}"/>
                </a:ext>
              </a:extLst>
            </p:cNvPr>
            <p:cNvSpPr/>
            <p:nvPr/>
          </p:nvSpPr>
          <p:spPr>
            <a:xfrm>
              <a:off x="-9753600" y="1483924"/>
              <a:ext cx="1687068" cy="1610687"/>
            </a:xfrm>
            <a:custGeom>
              <a:avLst/>
              <a:gdLst/>
              <a:ahLst/>
              <a:cxnLst/>
              <a:rect l="l" t="t" r="r" b="b"/>
              <a:pathLst>
                <a:path w="3374136" h="4114800">
                  <a:moveTo>
                    <a:pt x="0" y="0"/>
                  </a:moveTo>
                  <a:lnTo>
                    <a:pt x="3374136" y="0"/>
                  </a:lnTo>
                  <a:lnTo>
                    <a:pt x="337413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A101AB25-8BCE-5FFD-0352-B609AD4ED187}"/>
                </a:ext>
              </a:extLst>
            </p:cNvPr>
            <p:cNvSpPr/>
            <p:nvPr/>
          </p:nvSpPr>
          <p:spPr>
            <a:xfrm>
              <a:off x="-6324600" y="1380237"/>
              <a:ext cx="1524000" cy="1705863"/>
            </a:xfrm>
            <a:custGeom>
              <a:avLst/>
              <a:gdLst/>
              <a:ahLst/>
              <a:cxnLst/>
              <a:rect l="l" t="t" r="r" b="b"/>
              <a:pathLst>
                <a:path w="3127248" h="4114800">
                  <a:moveTo>
                    <a:pt x="0" y="0"/>
                  </a:moveTo>
                  <a:lnTo>
                    <a:pt x="3127248" y="0"/>
                  </a:lnTo>
                  <a:lnTo>
                    <a:pt x="312724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5FE66BAF-B029-B3DF-B076-B8994D45B89F}"/>
                </a:ext>
              </a:extLst>
            </p:cNvPr>
            <p:cNvSpPr/>
            <p:nvPr/>
          </p:nvSpPr>
          <p:spPr>
            <a:xfrm>
              <a:off x="-8066531" y="1399396"/>
              <a:ext cx="1597290" cy="1686704"/>
            </a:xfrm>
            <a:custGeom>
              <a:avLst/>
              <a:gdLst/>
              <a:ahLst/>
              <a:cxnLst/>
              <a:rect l="l" t="t" r="r" b="b"/>
              <a:pathLst>
                <a:path w="3194581" h="4114800">
                  <a:moveTo>
                    <a:pt x="0" y="0"/>
                  </a:moveTo>
                  <a:lnTo>
                    <a:pt x="3194582" y="0"/>
                  </a:lnTo>
                  <a:lnTo>
                    <a:pt x="319458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753075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1004</Words>
  <Application>Microsoft Office PowerPoint</Application>
  <PresentationFormat>Custom</PresentationFormat>
  <Paragraphs>110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Rockwell Extra Bold</vt:lpstr>
      <vt:lpstr>Wingdings</vt:lpstr>
      <vt:lpstr>Roboto Slab Medium</vt:lpstr>
      <vt:lpstr>Edwardian Script ITC</vt:lpstr>
      <vt:lpstr>Roboto Slab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Playful Career Planner Presentation</dc:title>
  <dc:creator>DELL</dc:creator>
  <cp:lastModifiedBy>Chang Chang</cp:lastModifiedBy>
  <cp:revision>21</cp:revision>
  <dcterms:created xsi:type="dcterms:W3CDTF">2006-08-16T00:00:00Z</dcterms:created>
  <dcterms:modified xsi:type="dcterms:W3CDTF">2024-07-29T06:22:40Z</dcterms:modified>
  <dc:identifier>DAGMOiKcGJk</dc:identifier>
</cp:coreProperties>
</file>